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7" r:id="rId2"/>
  </p:sldMasterIdLst>
  <p:notesMasterIdLst>
    <p:notesMasterId r:id="rId8"/>
  </p:notesMasterIdLst>
  <p:handoutMasterIdLst>
    <p:handoutMasterId r:id="rId9"/>
  </p:handoutMasterIdLst>
  <p:sldIdLst>
    <p:sldId id="714" r:id="rId3"/>
    <p:sldId id="704" r:id="rId4"/>
    <p:sldId id="713" r:id="rId5"/>
    <p:sldId id="715" r:id="rId6"/>
    <p:sldId id="711" r:id="rId7"/>
  </p:sldIdLst>
  <p:sldSz cx="6858000" cy="9906000" type="A4"/>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238" userDrawn="1">
          <p15:clr>
            <a:srgbClr val="A4A3A4"/>
          </p15:clr>
        </p15:guide>
        <p15:guide id="2" pos="336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613F"/>
    <a:srgbClr val="01508E"/>
    <a:srgbClr val="BEFEA4"/>
    <a:srgbClr val="88FD59"/>
    <a:srgbClr val="3DB4A9"/>
    <a:srgbClr val="0E508E"/>
    <a:srgbClr val="33B5AA"/>
    <a:srgbClr val="4EB5AA"/>
    <a:srgbClr val="EF603E"/>
    <a:srgbClr val="14131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8502" autoAdjust="0"/>
    <p:restoredTop sz="95884" autoAdjust="0"/>
  </p:normalViewPr>
  <p:slideViewPr>
    <p:cSldViewPr snapToGrid="0" snapToObjects="1">
      <p:cViewPr>
        <p:scale>
          <a:sx n="97" d="100"/>
          <a:sy n="97" d="100"/>
        </p:scale>
        <p:origin x="2032" y="-376"/>
      </p:cViewPr>
      <p:guideLst>
        <p:guide orient="horz" pos="6238"/>
        <p:guide pos="3362"/>
      </p:guideLst>
    </p:cSldViewPr>
  </p:slideViewPr>
  <p:outlineViewPr>
    <p:cViewPr>
      <p:scale>
        <a:sx n="33" d="100"/>
        <a:sy n="33" d="100"/>
      </p:scale>
      <p:origin x="0" y="-2744"/>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9CE49C5-063E-5E42-85AA-984501189CB5}" type="datetimeFigureOut">
              <a:rPr lang="en-US" smtClean="0"/>
              <a:pPr/>
              <a:t>10/6/21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8CB6AB9-7BFF-6948-9251-A8368E653760}" type="slidenum">
              <a:rPr lang="en-US" smtClean="0"/>
              <a:pPr/>
              <a:t>‹#›</a:t>
            </a:fld>
            <a:endParaRPr lang="en-US"/>
          </a:p>
        </p:txBody>
      </p:sp>
    </p:spTree>
    <p:extLst>
      <p:ext uri="{BB962C8B-B14F-4D97-AF65-F5344CB8AC3E}">
        <p14:creationId xmlns:p14="http://schemas.microsoft.com/office/powerpoint/2010/main" val="17727752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0B1F09-362A-094B-A386-CE36B24D4EB9}" type="datetimeFigureOut">
              <a:rPr lang="en-US" smtClean="0"/>
              <a:pPr/>
              <a:t>10/6/21</a:t>
            </a:fld>
            <a:endParaRPr lang="en-US"/>
          </a:p>
        </p:txBody>
      </p:sp>
      <p:sp>
        <p:nvSpPr>
          <p:cNvPr id="4" name="Slide Image Placeholder 3"/>
          <p:cNvSpPr>
            <a:spLocks noGrp="1" noRot="1" noChangeAspect="1"/>
          </p:cNvSpPr>
          <p:nvPr>
            <p:ph type="sldImg" idx="2"/>
          </p:nvPr>
        </p:nvSpPr>
        <p:spPr>
          <a:xfrm>
            <a:off x="2241550" y="685800"/>
            <a:ext cx="23749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_tradnl"/>
              <a:t>Click to edit Master text styles</a:t>
            </a:r>
          </a:p>
          <a:p>
            <a:pPr lvl="1"/>
            <a:r>
              <a:rPr lang="es-ES_tradnl"/>
              <a:t>Second level</a:t>
            </a:r>
          </a:p>
          <a:p>
            <a:pPr lvl="2"/>
            <a:r>
              <a:rPr lang="es-ES_tradnl"/>
              <a:t>Third level</a:t>
            </a:r>
          </a:p>
          <a:p>
            <a:pPr lvl="3"/>
            <a:r>
              <a:rPr lang="es-ES_tradnl"/>
              <a:t>Fourth level</a:t>
            </a:r>
          </a:p>
          <a:p>
            <a:pPr lvl="4"/>
            <a:r>
              <a:rPr lang="es-ES_tradnl"/>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A41667-91A7-4A42-BC3D-66DFA2286A52}" type="slidenum">
              <a:rPr lang="en-US" smtClean="0"/>
              <a:pPr/>
              <a:t>‹#›</a:t>
            </a:fld>
            <a:endParaRPr lang="en-US"/>
          </a:p>
        </p:txBody>
      </p:sp>
    </p:spTree>
    <p:extLst>
      <p:ext uri="{BB962C8B-B14F-4D97-AF65-F5344CB8AC3E}">
        <p14:creationId xmlns:p14="http://schemas.microsoft.com/office/powerpoint/2010/main" val="38270912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ub Cover">
    <p:spTree>
      <p:nvGrpSpPr>
        <p:cNvPr id="1" name=""/>
        <p:cNvGrpSpPr/>
        <p:nvPr/>
      </p:nvGrpSpPr>
      <p:grpSpPr>
        <a:xfrm>
          <a:off x="0" y="0"/>
          <a:ext cx="0" cy="0"/>
          <a:chOff x="0" y="0"/>
          <a:chExt cx="0" cy="0"/>
        </a:xfrm>
      </p:grpSpPr>
      <p:sp>
        <p:nvSpPr>
          <p:cNvPr id="9" name="Rectangle 8"/>
          <p:cNvSpPr/>
          <p:nvPr userDrawn="1"/>
        </p:nvSpPr>
        <p:spPr>
          <a:xfrm>
            <a:off x="382601" y="8208067"/>
            <a:ext cx="2238049" cy="438582"/>
          </a:xfrm>
          <a:prstGeom prst="rect">
            <a:avLst/>
          </a:prstGeom>
        </p:spPr>
        <p:txBody>
          <a:bodyPr wrap="none">
            <a:spAutoFit/>
          </a:bodyPr>
          <a:lstStyle/>
          <a:p>
            <a:r>
              <a:rPr lang="de-DE" sz="2250" b="1" dirty="0">
                <a:solidFill>
                  <a:srgbClr val="3DB4A9"/>
                </a:solidFill>
                <a:latin typeface="Calibri" charset="0"/>
                <a:ea typeface="Calibri" charset="0"/>
                <a:cs typeface="Calibri" charset="0"/>
              </a:rPr>
              <a:t>weiter-</a:t>
            </a:r>
            <a:r>
              <a:rPr lang="de-DE" sz="2250" b="1" dirty="0" err="1">
                <a:solidFill>
                  <a:srgbClr val="3DB4A9"/>
                </a:solidFill>
                <a:latin typeface="Calibri" charset="0"/>
                <a:ea typeface="Calibri" charset="0"/>
                <a:cs typeface="Calibri" charset="0"/>
              </a:rPr>
              <a:t>wirken.de</a:t>
            </a:r>
            <a:endParaRPr lang="de-DE" sz="2250" b="1" dirty="0">
              <a:solidFill>
                <a:srgbClr val="3DB4A9"/>
              </a:solidFill>
              <a:latin typeface="Calibri" charset="0"/>
              <a:ea typeface="Calibri" charset="0"/>
              <a:cs typeface="Calibri"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60E47ED5-2AF6-4051-A430-D1EF1F22D61F}" type="datetimeFigureOut">
              <a:rPr lang="de-DE" smtClean="0">
                <a:solidFill>
                  <a:prstClr val="black">
                    <a:tint val="75000"/>
                  </a:prstClr>
                </a:solidFill>
              </a:rPr>
              <a:pPr/>
              <a:t>06.10.21</a:t>
            </a:fld>
            <a:endParaRPr lang="de-DE">
              <a:solidFill>
                <a:prstClr val="black">
                  <a:tint val="75000"/>
                </a:prstClr>
              </a:solidFill>
            </a:endParaRPr>
          </a:p>
        </p:txBody>
      </p:sp>
      <p:sp>
        <p:nvSpPr>
          <p:cNvPr id="3" name="Fußzeilenplatzhalter 2"/>
          <p:cNvSpPr>
            <a:spLocks noGrp="1"/>
          </p:cNvSpPr>
          <p:nvPr>
            <p:ph type="ftr" sz="quarter" idx="11"/>
          </p:nvPr>
        </p:nvSpPr>
        <p:spPr/>
        <p:txBody>
          <a:bodyPr/>
          <a:lstStyle/>
          <a:p>
            <a:endParaRPr lang="de-DE">
              <a:solidFill>
                <a:prstClr val="black">
                  <a:tint val="75000"/>
                </a:prstClr>
              </a:solidFill>
            </a:endParaRPr>
          </a:p>
        </p:txBody>
      </p:sp>
      <p:sp>
        <p:nvSpPr>
          <p:cNvPr id="4" name="Foliennummernplatzhalter 3"/>
          <p:cNvSpPr>
            <a:spLocks noGrp="1"/>
          </p:cNvSpPr>
          <p:nvPr>
            <p:ph type="sldNum" sz="quarter" idx="12"/>
          </p:nvPr>
        </p:nvSpPr>
        <p:spPr/>
        <p:txBody>
          <a:bodyPr/>
          <a:lstStyle/>
          <a:p>
            <a:fld id="{2000D46C-430E-48F9-9733-D7B0987FACBA}"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164830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342900" y="394405"/>
            <a:ext cx="2256235" cy="1678517"/>
          </a:xfr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2681287"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342900"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60E47ED5-2AF6-4051-A430-D1EF1F22D61F}" type="datetimeFigureOut">
              <a:rPr lang="de-DE" smtClean="0">
                <a:solidFill>
                  <a:prstClr val="black">
                    <a:tint val="75000"/>
                  </a:prstClr>
                </a:solidFill>
              </a:rPr>
              <a:pPr/>
              <a:t>06.10.21</a:t>
            </a:fld>
            <a:endParaRPr lang="de-DE">
              <a:solidFill>
                <a:prstClr val="black">
                  <a:tint val="75000"/>
                </a:prstClr>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2000D46C-430E-48F9-9733-D7B0987FACBA}"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33355473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344216" y="6934200"/>
            <a:ext cx="4114800" cy="818622"/>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344216" y="7752822"/>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Datumsplatzhalter 4"/>
          <p:cNvSpPr>
            <a:spLocks noGrp="1"/>
          </p:cNvSpPr>
          <p:nvPr>
            <p:ph type="dt" sz="half" idx="10"/>
          </p:nvPr>
        </p:nvSpPr>
        <p:spPr/>
        <p:txBody>
          <a:bodyPr/>
          <a:lstStyle/>
          <a:p>
            <a:fld id="{60E47ED5-2AF6-4051-A430-D1EF1F22D61F}" type="datetimeFigureOut">
              <a:rPr lang="de-DE" smtClean="0">
                <a:solidFill>
                  <a:prstClr val="black">
                    <a:tint val="75000"/>
                  </a:prstClr>
                </a:solidFill>
              </a:rPr>
              <a:pPr/>
              <a:t>06.10.21</a:t>
            </a:fld>
            <a:endParaRPr lang="de-DE">
              <a:solidFill>
                <a:prstClr val="black">
                  <a:tint val="75000"/>
                </a:prstClr>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2000D46C-430E-48F9-9733-D7B0987FACBA}"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18327157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60E47ED5-2AF6-4051-A430-D1EF1F22D61F}" type="datetimeFigureOut">
              <a:rPr lang="de-DE" smtClean="0">
                <a:solidFill>
                  <a:prstClr val="black">
                    <a:tint val="75000"/>
                  </a:prstClr>
                </a:solidFill>
              </a:rPr>
              <a:pPr/>
              <a:t>06.10.21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2000D46C-430E-48F9-9733-D7B0987FACBA}"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584017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4972050" y="396700"/>
            <a:ext cx="1543050" cy="8452203"/>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342900" y="396700"/>
            <a:ext cx="4514850" cy="8452203"/>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60E47ED5-2AF6-4051-A430-D1EF1F22D61F}" type="datetimeFigureOut">
              <a:rPr lang="de-DE" smtClean="0">
                <a:solidFill>
                  <a:prstClr val="black">
                    <a:tint val="75000"/>
                  </a:prstClr>
                </a:solidFill>
              </a:rPr>
              <a:pPr/>
              <a:t>06.10.21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2000D46C-430E-48F9-9733-D7B0987FACBA}"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3377616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Main Title">
    <p:spTree>
      <p:nvGrpSpPr>
        <p:cNvPr id="1" name=""/>
        <p:cNvGrpSpPr/>
        <p:nvPr/>
      </p:nvGrpSpPr>
      <p:grpSpPr>
        <a:xfrm>
          <a:off x="0" y="0"/>
          <a:ext cx="0" cy="0"/>
          <a:chOff x="0" y="0"/>
          <a:chExt cx="0" cy="0"/>
        </a:xfrm>
      </p:grpSpPr>
      <p:sp>
        <p:nvSpPr>
          <p:cNvPr id="15" name="Textplatzhalter 9"/>
          <p:cNvSpPr>
            <a:spLocks noGrp="1"/>
          </p:cNvSpPr>
          <p:nvPr>
            <p:ph type="body" sz="quarter" idx="11" hasCustomPrompt="1"/>
          </p:nvPr>
        </p:nvSpPr>
        <p:spPr>
          <a:xfrm>
            <a:off x="634318" y="4594389"/>
            <a:ext cx="3952616" cy="438582"/>
          </a:xfrm>
        </p:spPr>
        <p:txBody>
          <a:bodyPr wrap="square" anchor="b" anchorCtr="0">
            <a:spAutoFit/>
          </a:bodyPr>
          <a:lstStyle>
            <a:lvl1pPr marL="0" indent="0">
              <a:spcBef>
                <a:spcPts val="756"/>
              </a:spcBef>
              <a:buNone/>
              <a:defRPr sz="2250" b="1" u="none" cap="none" spc="0">
                <a:solidFill>
                  <a:srgbClr val="F1613F"/>
                </a:solidFill>
              </a:defRPr>
            </a:lvl1pPr>
          </a:lstStyle>
          <a:p>
            <a:pPr lvl="0"/>
            <a:r>
              <a:rPr lang="de-DE" dirty="0"/>
              <a:t>I am </a:t>
            </a:r>
            <a:r>
              <a:rPr lang="de-DE" dirty="0" err="1"/>
              <a:t>the</a:t>
            </a:r>
            <a:r>
              <a:rPr lang="de-DE" dirty="0"/>
              <a:t> </a:t>
            </a:r>
            <a:r>
              <a:rPr lang="de-DE" dirty="0" err="1"/>
              <a:t>main</a:t>
            </a:r>
            <a:r>
              <a:rPr lang="de-DE" dirty="0"/>
              <a:t> title</a:t>
            </a:r>
          </a:p>
        </p:txBody>
      </p:sp>
      <p:sp>
        <p:nvSpPr>
          <p:cNvPr id="8" name="Textplatzhalter 9"/>
          <p:cNvSpPr>
            <a:spLocks noGrp="1"/>
          </p:cNvSpPr>
          <p:nvPr>
            <p:ph type="body" sz="quarter" idx="14" hasCustomPrompt="1"/>
          </p:nvPr>
        </p:nvSpPr>
        <p:spPr>
          <a:xfrm>
            <a:off x="634318" y="5324656"/>
            <a:ext cx="3952616" cy="547522"/>
          </a:xfrm>
        </p:spPr>
        <p:txBody>
          <a:bodyPr wrap="square" anchor="t" anchorCtr="0">
            <a:spAutoFit/>
          </a:bodyPr>
          <a:lstStyle>
            <a:lvl1pPr marL="0" indent="0">
              <a:lnSpc>
                <a:spcPct val="120000"/>
              </a:lnSpc>
              <a:spcBef>
                <a:spcPts val="756"/>
              </a:spcBef>
              <a:buNone/>
              <a:defRPr sz="1275" b="1" u="none" cap="none" spc="0" baseline="0">
                <a:solidFill>
                  <a:srgbClr val="01508E"/>
                </a:solidFill>
              </a:defRPr>
            </a:lvl1pPr>
          </a:lstStyle>
          <a:p>
            <a:pPr lvl="0"/>
            <a:r>
              <a:rPr lang="de-DE" dirty="0"/>
              <a:t>I am a </a:t>
            </a:r>
            <a:r>
              <a:rPr lang="de-DE" dirty="0" err="1"/>
              <a:t>subheadline</a:t>
            </a:r>
            <a:r>
              <a:rPr lang="de-DE" dirty="0"/>
              <a:t> in </a:t>
            </a:r>
            <a:r>
              <a:rPr lang="de-DE" dirty="0" err="1"/>
              <a:t>case</a:t>
            </a:r>
            <a:r>
              <a:rPr lang="de-DE" dirty="0"/>
              <a:t> </a:t>
            </a:r>
            <a:r>
              <a:rPr lang="de-DE" dirty="0" err="1"/>
              <a:t>you</a:t>
            </a:r>
            <a:r>
              <a:rPr lang="de-DE" dirty="0"/>
              <a:t> </a:t>
            </a:r>
            <a:r>
              <a:rPr lang="de-DE" dirty="0" err="1"/>
              <a:t>need</a:t>
            </a:r>
            <a:r>
              <a:rPr lang="de-DE" dirty="0"/>
              <a:t> </a:t>
            </a:r>
            <a:r>
              <a:rPr lang="de-DE" dirty="0" err="1"/>
              <a:t>me</a:t>
            </a:r>
            <a:r>
              <a:rPr lang="de-DE" dirty="0"/>
              <a:t> </a:t>
            </a:r>
            <a:r>
              <a:rPr lang="de-DE" dirty="0" err="1"/>
              <a:t>and</a:t>
            </a:r>
            <a:r>
              <a:rPr lang="de-DE" dirty="0"/>
              <a:t> I </a:t>
            </a:r>
            <a:r>
              <a:rPr lang="de-DE" dirty="0" err="1"/>
              <a:t>can</a:t>
            </a:r>
            <a:r>
              <a:rPr lang="de-DE" dirty="0"/>
              <a:t> </a:t>
            </a:r>
            <a:r>
              <a:rPr lang="de-DE" dirty="0" err="1"/>
              <a:t>have</a:t>
            </a:r>
            <a:r>
              <a:rPr lang="de-DE" dirty="0"/>
              <a:t> </a:t>
            </a:r>
            <a:r>
              <a:rPr lang="de-DE" dirty="0" err="1"/>
              <a:t>more</a:t>
            </a:r>
            <a:r>
              <a:rPr lang="de-DE" dirty="0"/>
              <a:t> </a:t>
            </a:r>
            <a:r>
              <a:rPr lang="de-DE" dirty="0" err="1"/>
              <a:t>than</a:t>
            </a:r>
            <a:r>
              <a:rPr lang="de-DE" dirty="0"/>
              <a:t> </a:t>
            </a:r>
            <a:r>
              <a:rPr lang="de-DE" dirty="0" err="1"/>
              <a:t>one</a:t>
            </a:r>
            <a:r>
              <a:rPr lang="de-DE" dirty="0"/>
              <a:t> </a:t>
            </a:r>
            <a:r>
              <a:rPr lang="de-DE" dirty="0" err="1"/>
              <a:t>line</a:t>
            </a:r>
            <a:r>
              <a:rPr lang="de-DE" dirty="0"/>
              <a:t> </a:t>
            </a:r>
            <a:r>
              <a:rPr lang="de-DE" dirty="0" err="1"/>
              <a:t>of</a:t>
            </a:r>
            <a:r>
              <a:rPr lang="de-DE" dirty="0"/>
              <a:t> </a:t>
            </a:r>
            <a:r>
              <a:rPr lang="de-DE" dirty="0" err="1"/>
              <a:t>text</a:t>
            </a:r>
            <a:endParaRPr lang="de-DE" dirty="0"/>
          </a:p>
        </p:txBody>
      </p:sp>
      <p:sp>
        <p:nvSpPr>
          <p:cNvPr id="13" name="Textplatzhalter 9"/>
          <p:cNvSpPr>
            <a:spLocks noGrp="1"/>
          </p:cNvSpPr>
          <p:nvPr>
            <p:ph type="body" sz="quarter" idx="15" hasCustomPrompt="1"/>
          </p:nvPr>
        </p:nvSpPr>
        <p:spPr>
          <a:xfrm>
            <a:off x="634318" y="6738894"/>
            <a:ext cx="3952616" cy="273280"/>
          </a:xfrm>
        </p:spPr>
        <p:txBody>
          <a:bodyPr wrap="square" anchor="t" anchorCtr="0">
            <a:spAutoFit/>
          </a:bodyPr>
          <a:lstStyle>
            <a:lvl1pPr marL="0" indent="0">
              <a:lnSpc>
                <a:spcPct val="120000"/>
              </a:lnSpc>
              <a:spcBef>
                <a:spcPts val="450"/>
              </a:spcBef>
              <a:buNone/>
              <a:defRPr sz="1050" b="0" u="none" cap="none" spc="0" baseline="0">
                <a:solidFill>
                  <a:srgbClr val="01508E"/>
                </a:solidFill>
              </a:defRPr>
            </a:lvl1pPr>
          </a:lstStyle>
          <a:p>
            <a:pPr lvl="0"/>
            <a:r>
              <a:rPr lang="de-DE" dirty="0"/>
              <a:t>John </a:t>
            </a:r>
            <a:r>
              <a:rPr lang="de-DE" dirty="0" err="1"/>
              <a:t>MacDoe</a:t>
            </a:r>
            <a:r>
              <a:rPr lang="de-DE" dirty="0"/>
              <a:t> </a:t>
            </a:r>
            <a:r>
              <a:rPr lang="de-DE" dirty="0" err="1"/>
              <a:t>and</a:t>
            </a:r>
            <a:r>
              <a:rPr lang="de-DE" dirty="0"/>
              <a:t> Jane </a:t>
            </a:r>
            <a:r>
              <a:rPr lang="de-DE" dirty="0" err="1"/>
              <a:t>Doe</a:t>
            </a:r>
            <a:r>
              <a:rPr lang="de-DE" dirty="0"/>
              <a:t>                                            June 14, 2014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ndard Text Page Sub">
    <p:spTree>
      <p:nvGrpSpPr>
        <p:cNvPr id="1" name=""/>
        <p:cNvGrpSpPr/>
        <p:nvPr/>
      </p:nvGrpSpPr>
      <p:grpSpPr>
        <a:xfrm>
          <a:off x="0" y="0"/>
          <a:ext cx="0" cy="0"/>
          <a:chOff x="0" y="0"/>
          <a:chExt cx="0" cy="0"/>
        </a:xfrm>
      </p:grpSpPr>
      <p:sp>
        <p:nvSpPr>
          <p:cNvPr id="20" name="Foliennummernplatzhalter 5"/>
          <p:cNvSpPr txBox="1">
            <a:spLocks/>
          </p:cNvSpPr>
          <p:nvPr userDrawn="1"/>
        </p:nvSpPr>
        <p:spPr>
          <a:xfrm>
            <a:off x="6183307" y="9240442"/>
            <a:ext cx="840856" cy="527402"/>
          </a:xfrm>
          <a:prstGeom prst="rect">
            <a:avLst/>
          </a:prstGeom>
        </p:spPr>
        <p:txBody>
          <a:bodyPr vert="horz" lIns="68580" tIns="34290" rIns="68580" bIns="34290" rtlCol="0" anchor="ctr"/>
          <a:lstStyle>
            <a:defPPr>
              <a:defRPr lang="de-DE"/>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fld id="{486ED00E-CDB7-2C4D-ABB5-59D869F702C7}" type="slidenum">
              <a:rPr lang="de-DE" sz="675" smtClean="0">
                <a:solidFill>
                  <a:srgbClr val="01508E"/>
                </a:solidFill>
                <a:latin typeface="Lucida Grande"/>
                <a:cs typeface="Lucida Grande"/>
              </a:rPr>
              <a:pPr algn="l"/>
              <a:t>‹#›</a:t>
            </a:fld>
            <a:endParaRPr lang="de-DE" sz="675" dirty="0">
              <a:solidFill>
                <a:srgbClr val="01508E"/>
              </a:solidFill>
              <a:latin typeface="Lucida Grande"/>
              <a:cs typeface="Lucida Grande"/>
            </a:endParaRPr>
          </a:p>
        </p:txBody>
      </p:sp>
      <p:sp>
        <p:nvSpPr>
          <p:cNvPr id="9" name="Text Placeholder 2"/>
          <p:cNvSpPr>
            <a:spLocks noGrp="1"/>
          </p:cNvSpPr>
          <p:nvPr>
            <p:ph idx="1" hasCustomPrompt="1"/>
          </p:nvPr>
        </p:nvSpPr>
        <p:spPr>
          <a:xfrm>
            <a:off x="342900" y="2664746"/>
            <a:ext cx="6172200" cy="6136682"/>
          </a:xfrm>
          <a:prstGeom prst="rect">
            <a:avLst/>
          </a:prstGeom>
        </p:spPr>
        <p:txBody>
          <a:bodyPr vert="horz" lIns="91440" tIns="45720" rIns="91440" bIns="45720" rtlCol="0">
            <a:normAutofit/>
          </a:bodyPr>
          <a:lstStyle>
            <a:lvl1pPr marL="132160" indent="-132160">
              <a:lnSpc>
                <a:spcPct val="120000"/>
              </a:lnSpc>
              <a:spcAft>
                <a:spcPts val="1350"/>
              </a:spcAft>
              <a:buFont typeface="Arial"/>
              <a:buChar char="•"/>
              <a:defRPr sz="1275">
                <a:solidFill>
                  <a:srgbClr val="01508E"/>
                </a:solidFill>
                <a:latin typeface="+mn-lt"/>
                <a:cs typeface="Lucida Grande"/>
              </a:defRPr>
            </a:lvl1pPr>
            <a:lvl2pPr marL="472679" indent="-129779">
              <a:lnSpc>
                <a:spcPct val="120000"/>
              </a:lnSpc>
              <a:spcAft>
                <a:spcPts val="1350"/>
              </a:spcAft>
              <a:buFont typeface="Arial"/>
              <a:buChar char="•"/>
              <a:defRPr sz="1200">
                <a:solidFill>
                  <a:srgbClr val="01508E"/>
                </a:solidFill>
                <a:latin typeface="+mn-lt"/>
                <a:cs typeface="Lucida Grande"/>
              </a:defRPr>
            </a:lvl2pPr>
            <a:lvl3pPr marL="803672" indent="-117872">
              <a:lnSpc>
                <a:spcPct val="120000"/>
              </a:lnSpc>
              <a:spcAft>
                <a:spcPts val="1350"/>
              </a:spcAft>
              <a:buFont typeface="Arial"/>
              <a:buChar char="•"/>
              <a:defRPr sz="1050">
                <a:solidFill>
                  <a:srgbClr val="01508E"/>
                </a:solidFill>
                <a:latin typeface="+mn-lt"/>
                <a:cs typeface="Lucida Grande"/>
              </a:defRPr>
            </a:lvl3pPr>
            <a:lvl4pPr marL="1143000" indent="-114300">
              <a:lnSpc>
                <a:spcPct val="120000"/>
              </a:lnSpc>
              <a:spcAft>
                <a:spcPts val="1350"/>
              </a:spcAft>
              <a:buFont typeface="Arial"/>
              <a:buChar char="•"/>
              <a:defRPr sz="900">
                <a:solidFill>
                  <a:srgbClr val="01508E"/>
                </a:solidFill>
                <a:latin typeface="+mn-lt"/>
                <a:cs typeface="Lucida Grande"/>
              </a:defRPr>
            </a:lvl4pPr>
            <a:lvl5pPr marL="1482329" indent="-110729">
              <a:lnSpc>
                <a:spcPct val="120000"/>
              </a:lnSpc>
              <a:spcAft>
                <a:spcPts val="1350"/>
              </a:spcAft>
              <a:buFont typeface="Arial"/>
              <a:buChar char="•"/>
              <a:defRPr sz="750">
                <a:solidFill>
                  <a:schemeClr val="tx1"/>
                </a:solidFill>
                <a:latin typeface="Lucida Grande"/>
                <a:cs typeface="Lucida Grande"/>
              </a:defRPr>
            </a:lvl5pPr>
          </a:lstStyle>
          <a:p>
            <a:pPr lvl="0"/>
            <a:r>
              <a:rPr lang="de-DE" dirty="0"/>
              <a:t>Mastertextformat bearbeiten</a:t>
            </a:r>
          </a:p>
          <a:p>
            <a:pPr lvl="1"/>
            <a:r>
              <a:rPr lang="de-DE" dirty="0"/>
              <a:t>Zweite Ebene</a:t>
            </a:r>
          </a:p>
          <a:p>
            <a:pPr lvl="2"/>
            <a:r>
              <a:rPr lang="de-DE" dirty="0"/>
              <a:t>Dritte Ebene</a:t>
            </a:r>
          </a:p>
          <a:p>
            <a:pPr lvl="3"/>
            <a:r>
              <a:rPr lang="de-DE" dirty="0"/>
              <a:t>Vierte Ebene</a:t>
            </a:r>
          </a:p>
        </p:txBody>
      </p:sp>
      <p:sp>
        <p:nvSpPr>
          <p:cNvPr id="22" name="Title 1"/>
          <p:cNvSpPr>
            <a:spLocks noGrp="1"/>
          </p:cNvSpPr>
          <p:nvPr>
            <p:ph type="title" hasCustomPrompt="1"/>
          </p:nvPr>
        </p:nvSpPr>
        <p:spPr>
          <a:xfrm>
            <a:off x="350658" y="606255"/>
            <a:ext cx="6172200" cy="800220"/>
          </a:xfrm>
        </p:spPr>
        <p:txBody>
          <a:bodyPr anchor="b" anchorCtr="0">
            <a:normAutofit/>
          </a:bodyPr>
          <a:lstStyle>
            <a:lvl1pPr>
              <a:defRPr sz="2250" i="0" u="none" baseline="0">
                <a:solidFill>
                  <a:srgbClr val="F1613F"/>
                </a:solidFill>
              </a:defRPr>
            </a:lvl1pPr>
          </a:lstStyle>
          <a:p>
            <a:r>
              <a:rPr lang="en-US" dirty="0"/>
              <a:t>Standard Text Page</a:t>
            </a:r>
          </a:p>
        </p:txBody>
      </p:sp>
      <p:sp>
        <p:nvSpPr>
          <p:cNvPr id="23" name="Text Placeholder 7"/>
          <p:cNvSpPr>
            <a:spLocks noGrp="1"/>
          </p:cNvSpPr>
          <p:nvPr>
            <p:ph type="body" sz="quarter" idx="10" hasCustomPrompt="1"/>
          </p:nvPr>
        </p:nvSpPr>
        <p:spPr>
          <a:xfrm>
            <a:off x="350658" y="1405891"/>
            <a:ext cx="5711703" cy="513809"/>
          </a:xfrm>
        </p:spPr>
        <p:txBody>
          <a:bodyPr wrap="square" tIns="0" bIns="46800">
            <a:normAutofit/>
          </a:bodyPr>
          <a:lstStyle>
            <a:lvl1pPr marL="0" indent="0">
              <a:lnSpc>
                <a:spcPct val="120000"/>
              </a:lnSpc>
              <a:buNone/>
              <a:defRPr sz="1275" b="1" i="0" u="none" baseline="0">
                <a:solidFill>
                  <a:srgbClr val="01508E"/>
                </a:solidFill>
              </a:defRPr>
            </a:lvl1pPr>
          </a:lstStyle>
          <a:p>
            <a:pPr lvl="0"/>
            <a:r>
              <a:rPr lang="de-DE" dirty="0" err="1"/>
              <a:t>with</a:t>
            </a:r>
            <a:r>
              <a:rPr lang="de-DE" dirty="0"/>
              <a:t> Sub Headline</a:t>
            </a:r>
          </a:p>
        </p:txBody>
      </p:sp>
      <p:sp>
        <p:nvSpPr>
          <p:cNvPr id="3" name="Rectangle 2"/>
          <p:cNvSpPr/>
          <p:nvPr userDrawn="1"/>
        </p:nvSpPr>
        <p:spPr>
          <a:xfrm>
            <a:off x="423086" y="1957114"/>
            <a:ext cx="521936" cy="94343"/>
          </a:xfrm>
          <a:prstGeom prst="rect">
            <a:avLst/>
          </a:prstGeom>
          <a:solidFill>
            <a:srgbClr val="0150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solidFill>
                <a:schemeClr val="tx1"/>
              </a:solidFill>
              <a:latin typeface="Lucida Sans"/>
            </a:endParaRPr>
          </a:p>
        </p:txBody>
      </p:sp>
    </p:spTree>
    <p:extLst>
      <p:ext uri="{BB962C8B-B14F-4D97-AF65-F5344CB8AC3E}">
        <p14:creationId xmlns:p14="http://schemas.microsoft.com/office/powerpoint/2010/main" val="18310465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514350" y="3077282"/>
            <a:ext cx="5829300" cy="2123369"/>
          </a:xfrm>
        </p:spPr>
        <p:txBody>
          <a:bodyPr/>
          <a:lstStyle/>
          <a:p>
            <a:r>
              <a:rPr lang="de-DE"/>
              <a:t>Titelmasterformat durch Klicken bearbeiten</a:t>
            </a:r>
          </a:p>
        </p:txBody>
      </p:sp>
      <p:sp>
        <p:nvSpPr>
          <p:cNvPr id="3" name="Untertitel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60E47ED5-2AF6-4051-A430-D1EF1F22D61F}" type="datetimeFigureOut">
              <a:rPr lang="de-DE" smtClean="0">
                <a:solidFill>
                  <a:prstClr val="black">
                    <a:tint val="75000"/>
                  </a:prstClr>
                </a:solidFill>
              </a:rPr>
              <a:pPr/>
              <a:t>06.10.21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2000D46C-430E-48F9-9733-D7B0987FACBA}"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966112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60E47ED5-2AF6-4051-A430-D1EF1F22D61F}" type="datetimeFigureOut">
              <a:rPr lang="de-DE" smtClean="0">
                <a:solidFill>
                  <a:prstClr val="black">
                    <a:tint val="75000"/>
                  </a:prstClr>
                </a:solidFill>
              </a:rPr>
              <a:pPr/>
              <a:t>06.10.21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2000D46C-430E-48F9-9733-D7B0987FACBA}"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6862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41735" y="6365523"/>
            <a:ext cx="5829300" cy="1967442"/>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541735" y="4198586"/>
            <a:ext cx="5829300" cy="21669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60E47ED5-2AF6-4051-A430-D1EF1F22D61F}" type="datetimeFigureOut">
              <a:rPr lang="de-DE" smtClean="0">
                <a:solidFill>
                  <a:prstClr val="black">
                    <a:tint val="75000"/>
                  </a:prstClr>
                </a:solidFill>
              </a:rPr>
              <a:pPr/>
              <a:t>06.10.21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2000D46C-430E-48F9-9733-D7B0987FACBA}"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372941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34290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3486150" y="2311401"/>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60E47ED5-2AF6-4051-A430-D1EF1F22D61F}" type="datetimeFigureOut">
              <a:rPr lang="de-DE" smtClean="0">
                <a:solidFill>
                  <a:prstClr val="black">
                    <a:tint val="75000"/>
                  </a:prstClr>
                </a:solidFill>
              </a:rPr>
              <a:pPr/>
              <a:t>06.10.21</a:t>
            </a:fld>
            <a:endParaRPr lang="de-DE">
              <a:solidFill>
                <a:prstClr val="black">
                  <a:tint val="75000"/>
                </a:prstClr>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2000D46C-430E-48F9-9733-D7B0987FACBA}"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440689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3483769"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3483769"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60E47ED5-2AF6-4051-A430-D1EF1F22D61F}" type="datetimeFigureOut">
              <a:rPr lang="de-DE" smtClean="0">
                <a:solidFill>
                  <a:prstClr val="black">
                    <a:tint val="75000"/>
                  </a:prstClr>
                </a:solidFill>
              </a:rPr>
              <a:pPr/>
              <a:t>06.10.21</a:t>
            </a:fld>
            <a:endParaRPr lang="de-DE">
              <a:solidFill>
                <a:prstClr val="black">
                  <a:tint val="75000"/>
                </a:prstClr>
              </a:solidFill>
            </a:endParaRPr>
          </a:p>
        </p:txBody>
      </p:sp>
      <p:sp>
        <p:nvSpPr>
          <p:cNvPr id="8" name="Fußzeilenplatzhalter 7"/>
          <p:cNvSpPr>
            <a:spLocks noGrp="1"/>
          </p:cNvSpPr>
          <p:nvPr>
            <p:ph type="ftr" sz="quarter" idx="11"/>
          </p:nvPr>
        </p:nvSpPr>
        <p:spPr/>
        <p:txBody>
          <a:bodyPr/>
          <a:lstStyle/>
          <a:p>
            <a:endParaRPr lang="de-DE">
              <a:solidFill>
                <a:prstClr val="black">
                  <a:tint val="75000"/>
                </a:prstClr>
              </a:solidFill>
            </a:endParaRPr>
          </a:p>
        </p:txBody>
      </p:sp>
      <p:sp>
        <p:nvSpPr>
          <p:cNvPr id="9" name="Foliennummernplatzhalter 8"/>
          <p:cNvSpPr>
            <a:spLocks noGrp="1"/>
          </p:cNvSpPr>
          <p:nvPr>
            <p:ph type="sldNum" sz="quarter" idx="12"/>
          </p:nvPr>
        </p:nvSpPr>
        <p:spPr/>
        <p:txBody>
          <a:bodyPr/>
          <a:lstStyle/>
          <a:p>
            <a:fld id="{2000D46C-430E-48F9-9733-D7B0987FACBA}"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1200679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60E47ED5-2AF6-4051-A430-D1EF1F22D61F}" type="datetimeFigureOut">
              <a:rPr lang="de-DE" smtClean="0">
                <a:solidFill>
                  <a:prstClr val="black">
                    <a:tint val="75000"/>
                  </a:prstClr>
                </a:solidFill>
              </a:rPr>
              <a:pPr/>
              <a:t>06.10.21</a:t>
            </a:fld>
            <a:endParaRPr lang="de-DE">
              <a:solidFill>
                <a:prstClr val="black">
                  <a:tint val="75000"/>
                </a:prstClr>
              </a:solidFill>
            </a:endParaRPr>
          </a:p>
        </p:txBody>
      </p:sp>
      <p:sp>
        <p:nvSpPr>
          <p:cNvPr id="4" name="Fußzeilenplatzhalter 3"/>
          <p:cNvSpPr>
            <a:spLocks noGrp="1"/>
          </p:cNvSpPr>
          <p:nvPr>
            <p:ph type="ftr" sz="quarter" idx="11"/>
          </p:nvPr>
        </p:nvSpPr>
        <p:spPr/>
        <p:txBody>
          <a:bodyPr/>
          <a:lstStyle/>
          <a:p>
            <a:endParaRPr lang="de-DE">
              <a:solidFill>
                <a:prstClr val="black">
                  <a:tint val="75000"/>
                </a:prstClr>
              </a:solidFill>
            </a:endParaRPr>
          </a:p>
        </p:txBody>
      </p:sp>
      <p:sp>
        <p:nvSpPr>
          <p:cNvPr id="5" name="Foliennummernplatzhalter 4"/>
          <p:cNvSpPr>
            <a:spLocks noGrp="1"/>
          </p:cNvSpPr>
          <p:nvPr>
            <p:ph type="sldNum" sz="quarter" idx="12"/>
          </p:nvPr>
        </p:nvSpPr>
        <p:spPr/>
        <p:txBody>
          <a:bodyPr/>
          <a:lstStyle/>
          <a:p>
            <a:fld id="{2000D46C-430E-48F9-9733-D7B0987FACBA}"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623196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42900" y="396700"/>
            <a:ext cx="6172200" cy="1651001"/>
          </a:xfrm>
          <a:prstGeom prst="rect">
            <a:avLst/>
          </a:prstGeom>
        </p:spPr>
        <p:txBody>
          <a:bodyPr vert="horz" lIns="91440" tIns="45720" rIns="91440" bIns="45720" rtlCol="0" anchor="t">
            <a:normAutofit/>
          </a:bodyPr>
          <a:lstStyle/>
          <a:p>
            <a:r>
              <a:rPr lang="de-DE" dirty="0"/>
              <a:t>Mastertitelformat bearbeitenv3vitron</a:t>
            </a:r>
          </a:p>
        </p:txBody>
      </p:sp>
      <p:sp>
        <p:nvSpPr>
          <p:cNvPr id="3" name="Textplatzhalt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p:txBody>
      </p:sp>
      <p:sp>
        <p:nvSpPr>
          <p:cNvPr id="6" name="Foliennummernplatzhalt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050">
                <a:solidFill>
                  <a:schemeClr val="tx1">
                    <a:tint val="75000"/>
                  </a:schemeClr>
                </a:solidFill>
                <a:latin typeface="Calibri" charset="0"/>
                <a:ea typeface="Calibri" charset="0"/>
                <a:cs typeface="Calibri" charset="0"/>
              </a:defRPr>
            </a:lvl1pPr>
          </a:lstStyle>
          <a:p>
            <a:fld id="{486ED00E-CDB7-2C4D-ABB5-59D869F702C7}" type="slidenum">
              <a:rPr lang="de-DE" smtClean="0"/>
              <a:pPr/>
              <a:t>‹#›</a:t>
            </a:fld>
            <a:endParaRPr lang="de-DE" dirty="0"/>
          </a:p>
        </p:txBody>
      </p:sp>
    </p:spTree>
  </p:cSld>
  <p:clrMap bg1="lt1" tx1="dk1" bg2="lt2" tx2="dk2" accent1="accent1" accent2="accent2" accent3="accent3" accent4="accent4" accent5="accent5" accent6="accent6" hlink="hlink" folHlink="folHlink"/>
  <p:sldLayoutIdLst>
    <p:sldLayoutId id="2147483649" r:id="rId1"/>
    <p:sldLayoutId id="2147483666" r:id="rId2"/>
    <p:sldLayoutId id="2147483650" r:id="rId3"/>
  </p:sldLayoutIdLst>
  <p:hf sldNum="0" hdr="0" dt="0"/>
  <p:txStyles>
    <p:titleStyle>
      <a:lvl1pPr algn="l" defTabSz="342900" rtl="0" eaLnBrk="1" latinLnBrk="0" hangingPunct="1">
        <a:spcBef>
          <a:spcPct val="0"/>
        </a:spcBef>
        <a:buNone/>
        <a:defRPr sz="2250" b="1" i="0" kern="1200">
          <a:solidFill>
            <a:schemeClr val="tx1"/>
          </a:solidFill>
          <a:latin typeface="Calibri" charset="0"/>
          <a:ea typeface="Calibri" charset="0"/>
          <a:cs typeface="Calibri" charset="0"/>
        </a:defRPr>
      </a:lvl1pPr>
    </p:titleStyle>
    <p:bodyStyle>
      <a:lvl1pPr marL="257175" indent="-257175" algn="l" defTabSz="342900" rtl="0" eaLnBrk="1" latinLnBrk="0" hangingPunct="1">
        <a:spcBef>
          <a:spcPct val="20000"/>
        </a:spcBef>
        <a:buFont typeface="Arial"/>
        <a:buChar char="•"/>
        <a:defRPr sz="2400" kern="1200">
          <a:solidFill>
            <a:srgbClr val="01508E"/>
          </a:solidFill>
          <a:latin typeface="Calibri" charset="0"/>
          <a:ea typeface="Calibri" charset="0"/>
          <a:cs typeface="Calibri" charset="0"/>
        </a:defRPr>
      </a:lvl1pPr>
      <a:lvl2pPr marL="557213" indent="-214313" algn="l" defTabSz="342900" rtl="0" eaLnBrk="1" latinLnBrk="0" hangingPunct="1">
        <a:spcBef>
          <a:spcPct val="20000"/>
        </a:spcBef>
        <a:buFont typeface="Arial"/>
        <a:buChar char="–"/>
        <a:defRPr sz="2100" kern="1200">
          <a:solidFill>
            <a:srgbClr val="01508E"/>
          </a:solidFill>
          <a:latin typeface="Calibri" charset="0"/>
          <a:ea typeface="Calibri" charset="0"/>
          <a:cs typeface="Calibri" charset="0"/>
        </a:defRPr>
      </a:lvl2pPr>
      <a:lvl3pPr marL="857250" indent="-171450" algn="l" defTabSz="342900" rtl="0" eaLnBrk="1" latinLnBrk="0" hangingPunct="1">
        <a:spcBef>
          <a:spcPct val="20000"/>
        </a:spcBef>
        <a:buFont typeface="Arial"/>
        <a:buChar char="•"/>
        <a:defRPr sz="1800" kern="1200">
          <a:solidFill>
            <a:srgbClr val="01508E"/>
          </a:solidFill>
          <a:latin typeface="Calibri" charset="0"/>
          <a:ea typeface="Calibri" charset="0"/>
          <a:cs typeface="Calibri" charset="0"/>
        </a:defRPr>
      </a:lvl3pPr>
      <a:lvl4pPr marL="1200150" indent="-171450" algn="l" defTabSz="342900" rtl="0" eaLnBrk="1" latinLnBrk="0" hangingPunct="1">
        <a:spcBef>
          <a:spcPct val="20000"/>
        </a:spcBef>
        <a:buFont typeface="Arial"/>
        <a:buChar char="–"/>
        <a:defRPr sz="1500" kern="1200">
          <a:solidFill>
            <a:srgbClr val="01508E"/>
          </a:solidFill>
          <a:latin typeface="Calibri" charset="0"/>
          <a:ea typeface="Calibri" charset="0"/>
          <a:cs typeface="Calibri" charset="0"/>
        </a:defRPr>
      </a:lvl4pPr>
      <a:lvl5pPr marL="1543050" indent="-171450" algn="l" defTabSz="342900" rtl="0" eaLnBrk="1" latinLnBrk="0" hangingPunct="1">
        <a:spcBef>
          <a:spcPct val="20000"/>
        </a:spcBef>
        <a:buFont typeface="Arial"/>
        <a:buChar char="»"/>
        <a:defRPr sz="1500" kern="1200">
          <a:solidFill>
            <a:schemeClr val="tx1"/>
          </a:solidFill>
          <a:latin typeface="Lucida Grande"/>
          <a:ea typeface="+mn-ea"/>
          <a:cs typeface="Lucida Grande"/>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de-DE"/>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342900" y="9181395"/>
            <a:ext cx="1600200" cy="527403"/>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a:fld id="{60E47ED5-2AF6-4051-A430-D1EF1F22D61F}" type="datetimeFigureOut">
              <a:rPr lang="de-DE" smtClean="0">
                <a:solidFill>
                  <a:prstClr val="black">
                    <a:tint val="75000"/>
                  </a:prstClr>
                </a:solidFill>
              </a:rPr>
              <a:pPr defTabSz="914400"/>
              <a:t>06.10.21</a:t>
            </a:fld>
            <a:endParaRPr lang="de-DE">
              <a:solidFill>
                <a:prstClr val="black">
                  <a:tint val="75000"/>
                </a:prstClr>
              </a:solidFill>
            </a:endParaRPr>
          </a:p>
        </p:txBody>
      </p:sp>
      <p:sp>
        <p:nvSpPr>
          <p:cNvPr id="5" name="Fußzeilenplatzhalter 4"/>
          <p:cNvSpPr>
            <a:spLocks noGrp="1"/>
          </p:cNvSpPr>
          <p:nvPr>
            <p:ph type="ftr" sz="quarter" idx="3"/>
          </p:nvPr>
        </p:nvSpPr>
        <p:spPr>
          <a:xfrm>
            <a:off x="2343150" y="9181395"/>
            <a:ext cx="2171700" cy="527403"/>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a:endParaRPr lang="de-DE">
              <a:solidFill>
                <a:prstClr val="black">
                  <a:tint val="75000"/>
                </a:prstClr>
              </a:solidFill>
            </a:endParaRPr>
          </a:p>
        </p:txBody>
      </p:sp>
      <p:sp>
        <p:nvSpPr>
          <p:cNvPr id="6" name="Foliennummernplatzhalter 5"/>
          <p:cNvSpPr>
            <a:spLocks noGrp="1"/>
          </p:cNvSpPr>
          <p:nvPr>
            <p:ph type="sldNum" sz="quarter" idx="4"/>
          </p:nvPr>
        </p:nvSpPr>
        <p:spPr>
          <a:xfrm>
            <a:off x="4914900" y="9181395"/>
            <a:ext cx="1600200" cy="527403"/>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a:fld id="{2000D46C-430E-48F9-9733-D7B0987FACBA}" type="slidenum">
              <a:rPr lang="de-DE" smtClean="0">
                <a:solidFill>
                  <a:prstClr val="black">
                    <a:tint val="75000"/>
                  </a:prstClr>
                </a:solidFill>
              </a:rPr>
              <a:pPr defTabSz="914400"/>
              <a:t>‹#›</a:t>
            </a:fld>
            <a:endParaRPr lang="de-DE">
              <a:solidFill>
                <a:prstClr val="black">
                  <a:tint val="75000"/>
                </a:prstClr>
              </a:solidFill>
            </a:endParaRPr>
          </a:p>
        </p:txBody>
      </p:sp>
    </p:spTree>
    <p:extLst>
      <p:ext uri="{BB962C8B-B14F-4D97-AF65-F5344CB8AC3E}">
        <p14:creationId xmlns:p14="http://schemas.microsoft.com/office/powerpoint/2010/main" val="3844747468"/>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hyperlink" Target="mailto:ispo@ispo-institut.de"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hyperlink" Target="mailto:ispo@ispo-institut.de" TargetMode="Externa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mailto:ispo@ispo-institut.de"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3A194E5-7625-3748-B059-F5B4607C8274}"/>
              </a:ext>
            </a:extLst>
          </p:cNvPr>
          <p:cNvSpPr>
            <a:spLocks noGrp="1"/>
          </p:cNvSpPr>
          <p:nvPr>
            <p:ph type="body" sz="quarter" idx="11"/>
          </p:nvPr>
        </p:nvSpPr>
        <p:spPr/>
        <p:txBody>
          <a:bodyPr/>
          <a:lstStyle/>
          <a:p>
            <a:endParaRPr lang="de-DE"/>
          </a:p>
        </p:txBody>
      </p:sp>
      <p:sp>
        <p:nvSpPr>
          <p:cNvPr id="3" name="Text Placeholder 2">
            <a:extLst>
              <a:ext uri="{FF2B5EF4-FFF2-40B4-BE49-F238E27FC236}">
                <a16:creationId xmlns:a16="http://schemas.microsoft.com/office/drawing/2014/main" id="{B0C26005-8F09-B84B-8174-3E357CE24ACA}"/>
              </a:ext>
            </a:extLst>
          </p:cNvPr>
          <p:cNvSpPr>
            <a:spLocks noGrp="1"/>
          </p:cNvSpPr>
          <p:nvPr>
            <p:ph type="body" sz="quarter" idx="14"/>
          </p:nvPr>
        </p:nvSpPr>
        <p:spPr/>
        <p:txBody>
          <a:bodyPr/>
          <a:lstStyle/>
          <a:p>
            <a:endParaRPr lang="de-DE"/>
          </a:p>
        </p:txBody>
      </p:sp>
      <p:sp>
        <p:nvSpPr>
          <p:cNvPr id="4" name="Text Placeholder 3">
            <a:extLst>
              <a:ext uri="{FF2B5EF4-FFF2-40B4-BE49-F238E27FC236}">
                <a16:creationId xmlns:a16="http://schemas.microsoft.com/office/drawing/2014/main" id="{F2295BCA-23E2-CB4F-AF79-971CDDDAFFE3}"/>
              </a:ext>
            </a:extLst>
          </p:cNvPr>
          <p:cNvSpPr>
            <a:spLocks noGrp="1"/>
          </p:cNvSpPr>
          <p:nvPr>
            <p:ph type="body" sz="quarter" idx="15"/>
          </p:nvPr>
        </p:nvSpPr>
        <p:spPr/>
        <p:txBody>
          <a:bodyPr/>
          <a:lstStyle/>
          <a:p>
            <a:endParaRPr lang="de-DE"/>
          </a:p>
        </p:txBody>
      </p:sp>
      <p:pic>
        <p:nvPicPr>
          <p:cNvPr id="7" name="Picture 6">
            <a:extLst>
              <a:ext uri="{FF2B5EF4-FFF2-40B4-BE49-F238E27FC236}">
                <a16:creationId xmlns:a16="http://schemas.microsoft.com/office/drawing/2014/main" id="{BB92AE28-1BD5-5E4F-BFB8-BFD2CDBA228E}"/>
              </a:ext>
            </a:extLst>
          </p:cNvPr>
          <p:cNvPicPr>
            <a:picLocks noChangeAspect="1"/>
          </p:cNvPicPr>
          <p:nvPr/>
        </p:nvPicPr>
        <p:blipFill rotWithShape="1">
          <a:blip r:embed="rId2"/>
          <a:srcRect l="324"/>
          <a:stretch/>
        </p:blipFill>
        <p:spPr>
          <a:xfrm>
            <a:off x="22224" y="0"/>
            <a:ext cx="6835775" cy="9576982"/>
          </a:xfrm>
          <a:prstGeom prst="rect">
            <a:avLst/>
          </a:prstGeom>
        </p:spPr>
      </p:pic>
    </p:spTree>
    <p:extLst>
      <p:ext uri="{BB962C8B-B14F-4D97-AF65-F5344CB8AC3E}">
        <p14:creationId xmlns:p14="http://schemas.microsoft.com/office/powerpoint/2010/main" val="3658167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E8FE51B2-8C3B-45D4-B6E5-121DEAF60D63}"/>
              </a:ext>
            </a:extLst>
          </p:cNvPr>
          <p:cNvSpPr>
            <a:spLocks noGrp="1"/>
          </p:cNvSpPr>
          <p:nvPr>
            <p:ph idx="1"/>
          </p:nvPr>
        </p:nvSpPr>
        <p:spPr/>
        <p:txBody>
          <a:bodyPr/>
          <a:lstStyle/>
          <a:p>
            <a:pPr marL="0" indent="0">
              <a:lnSpc>
                <a:spcPct val="150000"/>
              </a:lnSpc>
              <a:spcBef>
                <a:spcPts val="0"/>
              </a:spcBef>
              <a:spcAft>
                <a:spcPts val="1200"/>
              </a:spcAft>
              <a:buNone/>
            </a:pPr>
            <a:r>
              <a:rPr lang="de-DE" sz="1400" b="1" dirty="0">
                <a:solidFill>
                  <a:srgbClr val="F1613F"/>
                </a:solidFill>
                <a:latin typeface="Calibri" panose="020F0502020204030204" pitchFamily="34" charset="0"/>
                <a:cs typeface="Calibri" panose="020F0502020204030204" pitchFamily="34" charset="0"/>
              </a:rPr>
              <a:t>Verhalten messen</a:t>
            </a:r>
          </a:p>
          <a:p>
            <a:pPr marL="0" indent="0">
              <a:buNone/>
            </a:pPr>
            <a:r>
              <a:rPr lang="de-DE" dirty="0"/>
              <a:t>Wenn wir versuchen, Verhalten zu ändern, sollten wir anschließend auch Veränderung im Verhalten messen. Die Wirkung zu verstehen heißt dabei: Die Zusammenhänge zwischen der Maßnahme und den angestrebten Wirkungen (Verhaltensänderung) verstehen, prüfen und validieren. Mit dem folgenden Wirkungsmodell lassen sich diese Zusammengänge systematisch erschließen. Es kann auch als Grundlage für die Konzeption und Verknüpfung der geplanten Ziele und Maßnahmen genutzt werden</a:t>
            </a:r>
          </a:p>
          <a:p>
            <a:pPr marL="0" indent="0">
              <a:lnSpc>
                <a:spcPct val="100000"/>
              </a:lnSpc>
              <a:spcBef>
                <a:spcPts val="0"/>
              </a:spcBef>
              <a:spcAft>
                <a:spcPts val="0"/>
              </a:spcAft>
              <a:buNone/>
            </a:pPr>
            <a:endParaRPr lang="de-DE" sz="1300" dirty="0"/>
          </a:p>
          <a:p>
            <a:pPr marL="0" indent="0">
              <a:lnSpc>
                <a:spcPct val="150000"/>
              </a:lnSpc>
              <a:spcBef>
                <a:spcPts val="0"/>
              </a:spcBef>
              <a:spcAft>
                <a:spcPts val="0"/>
              </a:spcAft>
              <a:buNone/>
            </a:pPr>
            <a:r>
              <a:rPr lang="de-DE" sz="1300" b="1" dirty="0">
                <a:solidFill>
                  <a:schemeClr val="tx2"/>
                </a:solidFill>
              </a:rPr>
              <a:t>Das Modell  der Wirkungstreppe nach </a:t>
            </a:r>
            <a:r>
              <a:rPr lang="en-GB" sz="1300" b="1" dirty="0" err="1">
                <a:solidFill>
                  <a:schemeClr val="tx2"/>
                </a:solidFill>
              </a:rPr>
              <a:t>Phineo</a:t>
            </a:r>
            <a:endParaRPr lang="en-GB" sz="1300" b="1" dirty="0">
              <a:solidFill>
                <a:schemeClr val="tx2"/>
              </a:solidFill>
            </a:endParaRPr>
          </a:p>
          <a:p>
            <a:pPr marL="0" indent="0">
              <a:lnSpc>
                <a:spcPct val="150000"/>
              </a:lnSpc>
              <a:spcBef>
                <a:spcPts val="0"/>
              </a:spcBef>
              <a:spcAft>
                <a:spcPts val="0"/>
              </a:spcAft>
              <a:buNone/>
            </a:pPr>
            <a:endParaRPr lang="de-DE" sz="1300" b="1" dirty="0">
              <a:solidFill>
                <a:schemeClr val="tx2"/>
              </a:solidFill>
            </a:endParaRPr>
          </a:p>
          <a:p>
            <a:pPr marL="0" indent="0">
              <a:buNone/>
            </a:pPr>
            <a:endParaRPr lang="de-DE" dirty="0"/>
          </a:p>
          <a:p>
            <a:pPr marL="0" indent="0">
              <a:buNone/>
            </a:pPr>
            <a:endParaRPr lang="de-DE" dirty="0">
              <a:solidFill>
                <a:srgbClr val="0E508E"/>
              </a:solidFill>
            </a:endParaRPr>
          </a:p>
        </p:txBody>
      </p:sp>
      <p:sp>
        <p:nvSpPr>
          <p:cNvPr id="3" name="Titel 2">
            <a:extLst>
              <a:ext uri="{FF2B5EF4-FFF2-40B4-BE49-F238E27FC236}">
                <a16:creationId xmlns:a16="http://schemas.microsoft.com/office/drawing/2014/main" id="{CCFE9A29-E1D1-45E4-B745-303226BAEEF6}"/>
              </a:ext>
            </a:extLst>
          </p:cNvPr>
          <p:cNvSpPr>
            <a:spLocks noGrp="1"/>
          </p:cNvSpPr>
          <p:nvPr>
            <p:ph type="title"/>
          </p:nvPr>
        </p:nvSpPr>
        <p:spPr/>
        <p:txBody>
          <a:bodyPr/>
          <a:lstStyle/>
          <a:p>
            <a:r>
              <a:rPr lang="de-DE" dirty="0"/>
              <a:t>Messung von verändertem Handeln</a:t>
            </a:r>
            <a:br>
              <a:rPr lang="de-DE" dirty="0"/>
            </a:br>
            <a:endParaRPr lang="de-DE" dirty="0"/>
          </a:p>
        </p:txBody>
      </p:sp>
      <p:sp>
        <p:nvSpPr>
          <p:cNvPr id="4" name="Textplatzhalter 3">
            <a:extLst>
              <a:ext uri="{FF2B5EF4-FFF2-40B4-BE49-F238E27FC236}">
                <a16:creationId xmlns:a16="http://schemas.microsoft.com/office/drawing/2014/main" id="{C47238FF-1FA3-40D1-8944-1F28F826A091}"/>
              </a:ext>
            </a:extLst>
          </p:cNvPr>
          <p:cNvSpPr>
            <a:spLocks noGrp="1"/>
          </p:cNvSpPr>
          <p:nvPr>
            <p:ph type="body" sz="quarter" idx="10"/>
          </p:nvPr>
        </p:nvSpPr>
        <p:spPr/>
        <p:txBody>
          <a:bodyPr/>
          <a:lstStyle/>
          <a:p>
            <a:r>
              <a:rPr lang="de-DE" dirty="0"/>
              <a:t> </a:t>
            </a:r>
          </a:p>
        </p:txBody>
      </p:sp>
      <p:sp>
        <p:nvSpPr>
          <p:cNvPr id="5" name="Rectangle 4">
            <a:extLst>
              <a:ext uri="{FF2B5EF4-FFF2-40B4-BE49-F238E27FC236}">
                <a16:creationId xmlns:a16="http://schemas.microsoft.com/office/drawing/2014/main" id="{24B5D6FC-8DE9-F64D-B945-A265332524C9}"/>
              </a:ext>
            </a:extLst>
          </p:cNvPr>
          <p:cNvSpPr/>
          <p:nvPr/>
        </p:nvSpPr>
        <p:spPr>
          <a:xfrm>
            <a:off x="476009" y="8567913"/>
            <a:ext cx="5866918" cy="569387"/>
          </a:xfrm>
          <a:prstGeom prst="rect">
            <a:avLst/>
          </a:prstGeom>
        </p:spPr>
        <p:txBody>
          <a:bodyPr wrap="square">
            <a:spAutoFit/>
          </a:bodyPr>
          <a:lstStyle/>
          <a:p>
            <a:r>
              <a:rPr lang="en-GB" sz="1000" b="1" dirty="0"/>
              <a:t>Quelle </a:t>
            </a:r>
            <a:r>
              <a:rPr lang="en-GB" sz="1000" b="1" dirty="0" err="1"/>
              <a:t>Grafik</a:t>
            </a:r>
            <a:r>
              <a:rPr lang="en-GB" sz="1000" b="1" dirty="0"/>
              <a:t>: </a:t>
            </a:r>
            <a:r>
              <a:rPr lang="en-GB" sz="1000" dirty="0" err="1"/>
              <a:t>Kursbuch</a:t>
            </a:r>
            <a:r>
              <a:rPr lang="en-GB" sz="1000" dirty="0"/>
              <a:t> </a:t>
            </a:r>
            <a:r>
              <a:rPr lang="en-GB" sz="1000" dirty="0" err="1"/>
              <a:t>Wirkung</a:t>
            </a:r>
            <a:r>
              <a:rPr lang="en-GB" sz="1000" dirty="0"/>
              <a:t>, </a:t>
            </a:r>
            <a:r>
              <a:rPr lang="en-GB" sz="1000" dirty="0" err="1"/>
              <a:t>Praxisratgeber</a:t>
            </a:r>
            <a:r>
              <a:rPr lang="en-GB" sz="1000" dirty="0"/>
              <a:t> </a:t>
            </a:r>
            <a:r>
              <a:rPr lang="en-GB" sz="1000" dirty="0" err="1"/>
              <a:t>für</a:t>
            </a:r>
            <a:r>
              <a:rPr lang="en-GB" sz="1000" dirty="0"/>
              <a:t> Alle, die </a:t>
            </a:r>
            <a:r>
              <a:rPr lang="en-GB" sz="1000" dirty="0" err="1"/>
              <a:t>Gutes</a:t>
            </a:r>
            <a:r>
              <a:rPr lang="en-GB" sz="1000" dirty="0"/>
              <a:t> </a:t>
            </a:r>
            <a:r>
              <a:rPr lang="en-GB" sz="1000" dirty="0" err="1"/>
              <a:t>besser</a:t>
            </a:r>
            <a:r>
              <a:rPr lang="en-GB" sz="1000" dirty="0"/>
              <a:t> tun </a:t>
            </a:r>
            <a:r>
              <a:rPr lang="en-GB" sz="1000" dirty="0" err="1"/>
              <a:t>wollen</a:t>
            </a:r>
            <a:r>
              <a:rPr lang="en-GB" sz="1000" dirty="0"/>
              <a:t>, 2014; </a:t>
            </a:r>
            <a:r>
              <a:rPr lang="en-GB" sz="1000" dirty="0" err="1"/>
              <a:t>Urheber</a:t>
            </a:r>
            <a:r>
              <a:rPr lang="en-GB" sz="1000" dirty="0"/>
              <a:t>: Stefan Schultze, CC BY­SA 3.0 DE)</a:t>
            </a:r>
          </a:p>
          <a:p>
            <a:endParaRPr lang="x-none" sz="1100" dirty="0"/>
          </a:p>
        </p:txBody>
      </p:sp>
      <p:pic>
        <p:nvPicPr>
          <p:cNvPr id="6" name="Picture 5">
            <a:extLst>
              <a:ext uri="{FF2B5EF4-FFF2-40B4-BE49-F238E27FC236}">
                <a16:creationId xmlns:a16="http://schemas.microsoft.com/office/drawing/2014/main" id="{3F84EE4A-E4D6-8F47-B34E-AD0DC60AD30B}"/>
              </a:ext>
            </a:extLst>
          </p:cNvPr>
          <p:cNvPicPr>
            <a:picLocks noChangeAspect="1"/>
          </p:cNvPicPr>
          <p:nvPr/>
        </p:nvPicPr>
        <p:blipFill>
          <a:blip r:embed="rId2"/>
          <a:stretch>
            <a:fillRect/>
          </a:stretch>
        </p:blipFill>
        <p:spPr>
          <a:xfrm>
            <a:off x="0" y="5564449"/>
            <a:ext cx="6858000" cy="2761274"/>
          </a:xfrm>
          <a:prstGeom prst="rect">
            <a:avLst/>
          </a:prstGeom>
        </p:spPr>
      </p:pic>
    </p:spTree>
    <p:extLst>
      <p:ext uri="{BB962C8B-B14F-4D97-AF65-F5344CB8AC3E}">
        <p14:creationId xmlns:p14="http://schemas.microsoft.com/office/powerpoint/2010/main" val="306627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CCFE9A29-E1D1-45E4-B745-303226BAEEF6}"/>
              </a:ext>
            </a:extLst>
          </p:cNvPr>
          <p:cNvSpPr>
            <a:spLocks noGrp="1"/>
          </p:cNvSpPr>
          <p:nvPr>
            <p:ph type="title"/>
          </p:nvPr>
        </p:nvSpPr>
        <p:spPr/>
        <p:txBody>
          <a:bodyPr/>
          <a:lstStyle/>
          <a:p>
            <a:r>
              <a:rPr lang="de-DE" dirty="0"/>
              <a:t>Wirkungsmodell als Vorlage*</a:t>
            </a:r>
            <a:br>
              <a:rPr lang="de-DE" dirty="0"/>
            </a:br>
            <a:endParaRPr lang="de-DE" dirty="0"/>
          </a:p>
        </p:txBody>
      </p:sp>
      <p:sp>
        <p:nvSpPr>
          <p:cNvPr id="10" name="Abgerundetes Rechteck 5">
            <a:extLst>
              <a:ext uri="{FF2B5EF4-FFF2-40B4-BE49-F238E27FC236}">
                <a16:creationId xmlns:a16="http://schemas.microsoft.com/office/drawing/2014/main" id="{DC5BD94A-6036-5140-B027-04E035D4CC74}"/>
              </a:ext>
            </a:extLst>
          </p:cNvPr>
          <p:cNvSpPr/>
          <p:nvPr/>
        </p:nvSpPr>
        <p:spPr>
          <a:xfrm>
            <a:off x="4604311" y="8306415"/>
            <a:ext cx="637573" cy="401213"/>
          </a:xfrm>
          <a:prstGeom prst="roundRect">
            <a:avLst/>
          </a:prstGeom>
          <a:solidFill>
            <a:schemeClr val="accent5">
              <a:lumMod val="40000"/>
              <a:lumOff val="60000"/>
            </a:schemeClr>
          </a:solidFill>
          <a:ln w="9525">
            <a:solidFill>
              <a:srgbClr val="632523"/>
            </a:solidFill>
            <a:round/>
            <a:headEnd/>
            <a:tailEnd/>
          </a:ln>
          <a:effectLst>
            <a:outerShdw dist="23000" dir="5400000" rotWithShape="0">
              <a:srgbClr val="808080">
                <a:alpha val="34998"/>
              </a:srgbClr>
            </a:outerShdw>
          </a:effectLst>
        </p:spPr>
        <p:txBody>
          <a:bodyPr lIns="65306" tIns="32653" rIns="65306" bIns="32653" anchor="ctr"/>
          <a:lstStyle/>
          <a:p>
            <a:pPr algn="ctr">
              <a:defRPr/>
            </a:pPr>
            <a:endParaRPr lang="de-DE" sz="1100" dirty="0">
              <a:solidFill>
                <a:srgbClr val="632523"/>
              </a:solidFill>
            </a:endParaRPr>
          </a:p>
        </p:txBody>
      </p:sp>
      <p:sp>
        <p:nvSpPr>
          <p:cNvPr id="11" name="Textfeld 6">
            <a:extLst>
              <a:ext uri="{FF2B5EF4-FFF2-40B4-BE49-F238E27FC236}">
                <a16:creationId xmlns:a16="http://schemas.microsoft.com/office/drawing/2014/main" id="{9F937658-5629-2A43-81CF-9AF75FD88683}"/>
              </a:ext>
            </a:extLst>
          </p:cNvPr>
          <p:cNvSpPr txBox="1"/>
          <p:nvPr/>
        </p:nvSpPr>
        <p:spPr>
          <a:xfrm>
            <a:off x="5409893" y="8367691"/>
            <a:ext cx="908581" cy="276999"/>
          </a:xfrm>
          <a:prstGeom prst="rect">
            <a:avLst/>
          </a:prstGeom>
          <a:noFill/>
        </p:spPr>
        <p:txBody>
          <a:bodyPr wrap="square" rtlCol="0">
            <a:spAutoFit/>
          </a:bodyPr>
          <a:lstStyle/>
          <a:p>
            <a:r>
              <a:rPr lang="de-DE" sz="1200" dirty="0">
                <a:solidFill>
                  <a:prstClr val="black"/>
                </a:solidFill>
              </a:rPr>
              <a:t>Leistungen</a:t>
            </a:r>
          </a:p>
        </p:txBody>
      </p:sp>
      <p:sp>
        <p:nvSpPr>
          <p:cNvPr id="15" name="Abgerundetes Rechteck 79">
            <a:extLst>
              <a:ext uri="{FF2B5EF4-FFF2-40B4-BE49-F238E27FC236}">
                <a16:creationId xmlns:a16="http://schemas.microsoft.com/office/drawing/2014/main" id="{4B604A03-C1C7-0844-BBA1-0710F6F98EFC}"/>
              </a:ext>
            </a:extLst>
          </p:cNvPr>
          <p:cNvSpPr>
            <a:spLocks noChangeArrowheads="1"/>
          </p:cNvSpPr>
          <p:nvPr/>
        </p:nvSpPr>
        <p:spPr bwMode="auto">
          <a:xfrm>
            <a:off x="763410" y="8304305"/>
            <a:ext cx="636359" cy="403772"/>
          </a:xfrm>
          <a:prstGeom prst="roundRect">
            <a:avLst>
              <a:gd name="adj" fmla="val 16667"/>
            </a:avLst>
          </a:prstGeom>
          <a:solidFill>
            <a:srgbClr val="FFC000"/>
          </a:solidFill>
          <a:ln w="9525">
            <a:solidFill>
              <a:srgbClr val="632523"/>
            </a:solidFill>
            <a:round/>
            <a:headEnd/>
            <a:tailEnd/>
          </a:ln>
          <a:effectLst>
            <a:outerShdw dist="23000" dir="5400000" rotWithShape="0">
              <a:srgbClr val="808080">
                <a:alpha val="34998"/>
              </a:srgbClr>
            </a:outerShdw>
          </a:effectLst>
        </p:spPr>
        <p:txBody>
          <a:bodyPr lIns="65306" tIns="32653" rIns="65306" bIns="32653" anchor="ctr"/>
          <a:lstStyle/>
          <a:p>
            <a:pPr algn="ctr"/>
            <a:endParaRPr lang="de-DE" altLang="de-DE" sz="700" b="1" dirty="0">
              <a:solidFill>
                <a:srgbClr val="632523"/>
              </a:solidFill>
            </a:endParaRPr>
          </a:p>
        </p:txBody>
      </p:sp>
      <p:sp>
        <p:nvSpPr>
          <p:cNvPr id="16" name="Textfeld 15">
            <a:extLst>
              <a:ext uri="{FF2B5EF4-FFF2-40B4-BE49-F238E27FC236}">
                <a16:creationId xmlns:a16="http://schemas.microsoft.com/office/drawing/2014/main" id="{B0A343DD-B7F7-CA4B-BA20-F31FA58FDB20}"/>
              </a:ext>
            </a:extLst>
          </p:cNvPr>
          <p:cNvSpPr txBox="1"/>
          <p:nvPr/>
        </p:nvSpPr>
        <p:spPr>
          <a:xfrm>
            <a:off x="1413316" y="8367691"/>
            <a:ext cx="934675" cy="276999"/>
          </a:xfrm>
          <a:prstGeom prst="rect">
            <a:avLst/>
          </a:prstGeom>
          <a:noFill/>
        </p:spPr>
        <p:txBody>
          <a:bodyPr wrap="square" rtlCol="0">
            <a:spAutoFit/>
          </a:bodyPr>
          <a:lstStyle/>
          <a:p>
            <a:r>
              <a:rPr lang="de-DE" sz="1200" dirty="0">
                <a:solidFill>
                  <a:prstClr val="black"/>
                </a:solidFill>
              </a:rPr>
              <a:t>Indikator  </a:t>
            </a:r>
          </a:p>
        </p:txBody>
      </p:sp>
      <p:sp>
        <p:nvSpPr>
          <p:cNvPr id="17" name="Abgerundetes Rechteck 65">
            <a:extLst>
              <a:ext uri="{FF2B5EF4-FFF2-40B4-BE49-F238E27FC236}">
                <a16:creationId xmlns:a16="http://schemas.microsoft.com/office/drawing/2014/main" id="{1439C17A-8775-C14C-8B3A-EC8F50BA5F27}"/>
              </a:ext>
            </a:extLst>
          </p:cNvPr>
          <p:cNvSpPr>
            <a:spLocks noChangeArrowheads="1"/>
          </p:cNvSpPr>
          <p:nvPr/>
        </p:nvSpPr>
        <p:spPr bwMode="auto">
          <a:xfrm>
            <a:off x="2602993" y="8304305"/>
            <a:ext cx="635504" cy="403326"/>
          </a:xfrm>
          <a:prstGeom prst="roundRect">
            <a:avLst>
              <a:gd name="adj" fmla="val 16667"/>
            </a:avLst>
          </a:prstGeom>
          <a:solidFill>
            <a:schemeClr val="bg2">
              <a:lumMod val="40000"/>
              <a:lumOff val="60000"/>
            </a:schemeClr>
          </a:solidFill>
          <a:ln w="9525">
            <a:solidFill>
              <a:srgbClr val="632523"/>
            </a:solidFill>
            <a:round/>
            <a:headEnd/>
            <a:tailEnd/>
          </a:ln>
          <a:effectLst>
            <a:outerShdw dist="23000" dir="5400000" rotWithShape="0">
              <a:srgbClr val="808080">
                <a:alpha val="34998"/>
              </a:srgbClr>
            </a:outerShdw>
          </a:effectLst>
        </p:spPr>
        <p:txBody>
          <a:bodyPr lIns="65306" tIns="32653" rIns="65306" bIns="32653" anchor="ctr"/>
          <a:lstStyle/>
          <a:p>
            <a:pPr algn="ctr"/>
            <a:endParaRPr lang="de-DE" altLang="de-DE" sz="700" dirty="0">
              <a:solidFill>
                <a:srgbClr val="632523"/>
              </a:solidFill>
            </a:endParaRPr>
          </a:p>
        </p:txBody>
      </p:sp>
      <p:sp>
        <p:nvSpPr>
          <p:cNvPr id="18" name="Textfeld 17">
            <a:extLst>
              <a:ext uri="{FF2B5EF4-FFF2-40B4-BE49-F238E27FC236}">
                <a16:creationId xmlns:a16="http://schemas.microsoft.com/office/drawing/2014/main" id="{4E1C86DB-8B01-1E48-AF07-DAFB6380C08B}"/>
              </a:ext>
            </a:extLst>
          </p:cNvPr>
          <p:cNvSpPr txBox="1"/>
          <p:nvPr/>
        </p:nvSpPr>
        <p:spPr>
          <a:xfrm>
            <a:off x="3192616" y="8360804"/>
            <a:ext cx="1076928" cy="276999"/>
          </a:xfrm>
          <a:prstGeom prst="rect">
            <a:avLst/>
          </a:prstGeom>
          <a:noFill/>
        </p:spPr>
        <p:txBody>
          <a:bodyPr wrap="square" rtlCol="0">
            <a:spAutoFit/>
          </a:bodyPr>
          <a:lstStyle/>
          <a:p>
            <a:pPr algn="ctr"/>
            <a:r>
              <a:rPr lang="de-DE" sz="1200" dirty="0">
                <a:solidFill>
                  <a:prstClr val="black"/>
                </a:solidFill>
              </a:rPr>
              <a:t>Wirkungen</a:t>
            </a:r>
          </a:p>
        </p:txBody>
      </p:sp>
      <p:sp>
        <p:nvSpPr>
          <p:cNvPr id="19" name="Foliennummernplatzhalter 3">
            <a:extLst>
              <a:ext uri="{FF2B5EF4-FFF2-40B4-BE49-F238E27FC236}">
                <a16:creationId xmlns:a16="http://schemas.microsoft.com/office/drawing/2014/main" id="{A610F90C-D4AD-6740-9836-0856E020F9F1}"/>
              </a:ext>
            </a:extLst>
          </p:cNvPr>
          <p:cNvSpPr txBox="1">
            <a:spLocks/>
          </p:cNvSpPr>
          <p:nvPr/>
        </p:nvSpPr>
        <p:spPr>
          <a:xfrm>
            <a:off x="8263172" y="9689773"/>
            <a:ext cx="548700" cy="524800"/>
          </a:xfrm>
          <a:prstGeom prst="rect">
            <a:avLst/>
          </a:prstGeom>
        </p:spPr>
        <p:txBody>
          <a:bodyPr/>
          <a:ls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C0427374-9B43-4013-A8CF-0EB4F1D69AD1}" type="slidenum">
              <a:rPr lang="de-DE" smtClean="0">
                <a:solidFill>
                  <a:srgbClr val="000000"/>
                </a:solidFill>
              </a:rPr>
              <a:pPr/>
              <a:t>3</a:t>
            </a:fld>
            <a:endParaRPr lang="de-DE" dirty="0">
              <a:solidFill>
                <a:srgbClr val="000000"/>
              </a:solidFill>
            </a:endParaRPr>
          </a:p>
        </p:txBody>
      </p:sp>
      <p:graphicFrame>
        <p:nvGraphicFramePr>
          <p:cNvPr id="26" name="Table 26">
            <a:extLst>
              <a:ext uri="{FF2B5EF4-FFF2-40B4-BE49-F238E27FC236}">
                <a16:creationId xmlns:a16="http://schemas.microsoft.com/office/drawing/2014/main" id="{C418B7BB-08A1-3049-B24E-22541A496352}"/>
              </a:ext>
            </a:extLst>
          </p:cNvPr>
          <p:cNvGraphicFramePr>
            <a:graphicFrameLocks noGrp="1"/>
          </p:cNvGraphicFramePr>
          <p:nvPr>
            <p:extLst>
              <p:ext uri="{D42A27DB-BD31-4B8C-83A1-F6EECF244321}">
                <p14:modId xmlns:p14="http://schemas.microsoft.com/office/powerpoint/2010/main" val="2422095324"/>
              </p:ext>
            </p:extLst>
          </p:nvPr>
        </p:nvGraphicFramePr>
        <p:xfrm>
          <a:off x="350658" y="2243125"/>
          <a:ext cx="6111937" cy="5831313"/>
        </p:xfrm>
        <a:graphic>
          <a:graphicData uri="http://schemas.openxmlformats.org/drawingml/2006/table">
            <a:tbl>
              <a:tblPr firstRow="1" bandRow="1">
                <a:tableStyleId>{5C22544A-7EE6-4342-B048-85BDC9FD1C3A}</a:tableStyleId>
              </a:tblPr>
              <a:tblGrid>
                <a:gridCol w="459570">
                  <a:extLst>
                    <a:ext uri="{9D8B030D-6E8A-4147-A177-3AD203B41FA5}">
                      <a16:colId xmlns:a16="http://schemas.microsoft.com/office/drawing/2014/main" val="2524147087"/>
                    </a:ext>
                  </a:extLst>
                </a:gridCol>
                <a:gridCol w="1152000">
                  <a:extLst>
                    <a:ext uri="{9D8B030D-6E8A-4147-A177-3AD203B41FA5}">
                      <a16:colId xmlns:a16="http://schemas.microsoft.com/office/drawing/2014/main" val="121998306"/>
                    </a:ext>
                  </a:extLst>
                </a:gridCol>
                <a:gridCol w="4500367">
                  <a:extLst>
                    <a:ext uri="{9D8B030D-6E8A-4147-A177-3AD203B41FA5}">
                      <a16:colId xmlns:a16="http://schemas.microsoft.com/office/drawing/2014/main" val="2421805980"/>
                    </a:ext>
                  </a:extLst>
                </a:gridCol>
              </a:tblGrid>
              <a:tr h="1078809">
                <a:tc>
                  <a:txBody>
                    <a:bodyPr/>
                    <a:lstStyle/>
                    <a:p>
                      <a:pPr algn="ctr"/>
                      <a:r>
                        <a:rPr lang="x-none" sz="1600" b="0" dirty="0">
                          <a:solidFill>
                            <a:schemeClr val="bg1"/>
                          </a:solidFill>
                        </a:rPr>
                        <a:t>Impact</a:t>
                      </a:r>
                    </a:p>
                  </a:txBody>
                  <a:tcPr vert="vert270" anchor="ctr">
                    <a:lnL w="12700" cmpd="sng">
                      <a:noFill/>
                    </a:lnL>
                    <a:lnR w="9525" cap="flat" cmpd="sng" algn="ctr">
                      <a:solidFill>
                        <a:srgbClr val="3DB4A9"/>
                      </a:solidFill>
                      <a:prstDash val="solid"/>
                      <a:round/>
                      <a:headEnd type="none" w="med" len="med"/>
                      <a:tailEnd type="none" w="med" len="med"/>
                    </a:lnR>
                    <a:lnT w="12700" cmpd="sng">
                      <a:noFill/>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508E"/>
                    </a:solidFill>
                  </a:tcPr>
                </a:tc>
                <a:tc>
                  <a:txBody>
                    <a:bodyPr/>
                    <a:lstStyle/>
                    <a:p>
                      <a:r>
                        <a:rPr lang="x-none" sz="1100" b="0" dirty="0">
                          <a:solidFill>
                            <a:schemeClr val="tx1"/>
                          </a:solidFill>
                        </a:rPr>
                        <a:t>Nachhaltigkeits-beitrag</a:t>
                      </a:r>
                    </a:p>
                  </a:txBody>
                  <a:tcPr anchor="ctr">
                    <a:lnL w="9525" cap="flat" cmpd="sng" algn="ctr">
                      <a:solidFill>
                        <a:srgbClr val="3DB4A9"/>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x-none" b="0" dirty="0">
                        <a:solidFill>
                          <a:schemeClr val="tx1"/>
                        </a:solidFill>
                      </a:endParaRPr>
                    </a:p>
                  </a:txBody>
                  <a:tcPr>
                    <a:lnL w="9525" cap="flat" cmpd="sng" algn="ctr">
                      <a:solidFill>
                        <a:schemeClr val="bg1">
                          <a:lumMod val="85000"/>
                        </a:schemeClr>
                      </a:solidFill>
                      <a:prstDash val="solid"/>
                      <a:round/>
                      <a:headEnd type="none" w="med" len="med"/>
                      <a:tailEnd type="none" w="med" len="med"/>
                    </a:lnL>
                    <a:lnR w="12700" cmpd="sng">
                      <a:noFill/>
                    </a:lnR>
                    <a:lnT w="12700" cmpd="sng">
                      <a:noFill/>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5192883"/>
                  </a:ext>
                </a:extLst>
              </a:tr>
              <a:tr h="792084">
                <a:tc rowSpan="3">
                  <a:txBody>
                    <a:bodyPr/>
                    <a:lstStyle/>
                    <a:p>
                      <a:pPr algn="ctr"/>
                      <a:r>
                        <a:rPr lang="x-none" sz="1600" b="0" dirty="0">
                          <a:solidFill>
                            <a:schemeClr val="bg1"/>
                          </a:solidFill>
                        </a:rPr>
                        <a:t>Outcomes</a:t>
                      </a:r>
                    </a:p>
                  </a:txBody>
                  <a:tcPr vert="vert270" anchor="ctr">
                    <a:lnL w="12700" cmpd="sng">
                      <a:noFill/>
                    </a:lnL>
                    <a:lnR w="9525" cap="flat" cmpd="sng" algn="ctr">
                      <a:solidFill>
                        <a:srgbClr val="3DB4A9"/>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E508E"/>
                    </a:solidFill>
                  </a:tcPr>
                </a:tc>
                <a:tc>
                  <a:txBody>
                    <a:bodyPr/>
                    <a:lstStyle/>
                    <a:p>
                      <a:r>
                        <a:rPr lang="x-none" sz="1100" b="0" dirty="0">
                          <a:solidFill>
                            <a:schemeClr val="tx1"/>
                          </a:solidFill>
                        </a:rPr>
                        <a:t>Wirkungen (veränderten) Handelns</a:t>
                      </a:r>
                    </a:p>
                  </a:txBody>
                  <a:tcPr anchor="ctr">
                    <a:lnL w="9525" cap="flat" cmpd="sng" algn="ctr">
                      <a:solidFill>
                        <a:srgbClr val="3DB4A9"/>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x-none" b="0" dirty="0">
                        <a:solidFill>
                          <a:schemeClr val="tx1"/>
                        </a:solidFill>
                      </a:endParaRPr>
                    </a:p>
                  </a:txBody>
                  <a:tcPr>
                    <a:lnL w="9525" cap="flat" cmpd="sng" algn="ctr">
                      <a:solidFill>
                        <a:schemeClr val="bg1">
                          <a:lumMod val="85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9902403"/>
                  </a:ext>
                </a:extLst>
              </a:tr>
              <a:tr h="792084">
                <a:tc vMerge="1">
                  <a:txBody>
                    <a:bodyPr/>
                    <a:lstStyle/>
                    <a:p>
                      <a:endParaRPr lang="x-none" dirty="0"/>
                    </a:p>
                  </a:txBody>
                  <a:tcPr/>
                </a:tc>
                <a:tc>
                  <a:txBody>
                    <a:bodyPr/>
                    <a:lstStyle/>
                    <a:p>
                      <a:r>
                        <a:rPr lang="x-none" sz="1100" b="0" dirty="0">
                          <a:solidFill>
                            <a:schemeClr val="tx1"/>
                          </a:solidFill>
                        </a:rPr>
                        <a:t>(Verändertes) Handeln</a:t>
                      </a:r>
                    </a:p>
                  </a:txBody>
                  <a:tcPr anchor="ctr">
                    <a:lnL w="9525" cap="flat" cmpd="sng" algn="ctr">
                      <a:solidFill>
                        <a:srgbClr val="3DB4A9"/>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x-none" b="0" dirty="0">
                        <a:solidFill>
                          <a:schemeClr val="tx1"/>
                        </a:solidFill>
                      </a:endParaRPr>
                    </a:p>
                  </a:txBody>
                  <a:tcPr>
                    <a:lnL w="9525" cap="flat" cmpd="sng" algn="ctr">
                      <a:solidFill>
                        <a:schemeClr val="bg1">
                          <a:lumMod val="85000"/>
                        </a:schemeClr>
                      </a:solidFill>
                      <a:prstDash val="solid"/>
                      <a:round/>
                      <a:headEnd type="none" w="med" len="med"/>
                      <a:tailEnd type="none" w="med" len="med"/>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49316272"/>
                  </a:ext>
                </a:extLst>
              </a:tr>
              <a:tr h="792084">
                <a:tc vMerge="1">
                  <a:txBody>
                    <a:bodyPr/>
                    <a:lstStyle/>
                    <a:p>
                      <a:endParaRPr lang="x-none" dirty="0"/>
                    </a:p>
                  </a:txBody>
                  <a:tcPr/>
                </a:tc>
                <a:tc>
                  <a:txBody>
                    <a:bodyPr/>
                    <a:lstStyle/>
                    <a:p>
                      <a:r>
                        <a:rPr lang="x-none" sz="1100" b="0" dirty="0">
                          <a:solidFill>
                            <a:schemeClr val="tx1"/>
                          </a:solidFill>
                        </a:rPr>
                        <a:t>Veränderte Kompetenzen oder  Einstellungen</a:t>
                      </a:r>
                    </a:p>
                  </a:txBody>
                  <a:tcPr anchor="ctr">
                    <a:lnL w="9525" cap="flat" cmpd="sng" algn="ctr">
                      <a:solidFill>
                        <a:srgbClr val="3DB4A9"/>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x-none" b="0" dirty="0">
                        <a:solidFill>
                          <a:schemeClr val="tx1"/>
                        </a:solidFill>
                      </a:endParaRPr>
                    </a:p>
                  </a:txBody>
                  <a:tcPr>
                    <a:lnL w="9525" cap="flat" cmpd="sng" algn="ctr">
                      <a:solidFill>
                        <a:schemeClr val="bg1">
                          <a:lumMod val="85000"/>
                        </a:schemeClr>
                      </a:solidFill>
                      <a:prstDash val="solid"/>
                      <a:round/>
                      <a:headEnd type="none" w="med" len="med"/>
                      <a:tailEnd type="none" w="med" len="med"/>
                    </a:lnL>
                    <a:lnR w="12700" cmpd="sng">
                      <a:noFill/>
                    </a:lnR>
                    <a:lnT w="9525" cap="flat" cmpd="sng" algn="ctr">
                      <a:solidFill>
                        <a:schemeClr val="bg1">
                          <a:lumMod val="8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32803299"/>
                  </a:ext>
                </a:extLst>
              </a:tr>
              <a:tr h="792084">
                <a:tc rowSpan="3">
                  <a:txBody>
                    <a:bodyPr/>
                    <a:lstStyle/>
                    <a:p>
                      <a:pPr algn="ctr"/>
                      <a:r>
                        <a:rPr lang="x-none" sz="1600" b="0" dirty="0">
                          <a:solidFill>
                            <a:schemeClr val="bg1"/>
                          </a:solidFill>
                        </a:rPr>
                        <a:t>Output</a:t>
                      </a:r>
                    </a:p>
                  </a:txBody>
                  <a:tcPr vert="vert270" anchor="ctr">
                    <a:lnL w="12700" cmpd="sng">
                      <a:noFill/>
                    </a:lnL>
                    <a:lnR w="9525" cap="flat" cmpd="sng" algn="ctr">
                      <a:solidFill>
                        <a:srgbClr val="3DB4A9"/>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E508E"/>
                    </a:solidFill>
                  </a:tcPr>
                </a:tc>
                <a:tc>
                  <a:txBody>
                    <a:bodyPr/>
                    <a:lstStyle/>
                    <a:p>
                      <a:r>
                        <a:rPr lang="x-none" sz="1100" b="0" dirty="0">
                          <a:solidFill>
                            <a:schemeClr val="tx1"/>
                          </a:solidFill>
                        </a:rPr>
                        <a:t>Zufriedenheit mit den Leistungen</a:t>
                      </a:r>
                    </a:p>
                  </a:txBody>
                  <a:tcPr anchor="ctr">
                    <a:lnL w="9525" cap="flat" cmpd="sng" algn="ctr">
                      <a:solidFill>
                        <a:srgbClr val="3DB4A9"/>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x-none" b="0" dirty="0">
                        <a:solidFill>
                          <a:schemeClr val="tx1"/>
                        </a:solidFill>
                      </a:endParaRPr>
                    </a:p>
                  </a:txBody>
                  <a:tcPr>
                    <a:lnL w="9525" cap="flat" cmpd="sng" algn="ctr">
                      <a:solidFill>
                        <a:schemeClr val="bg1">
                          <a:lumMod val="85000"/>
                        </a:schemeClr>
                      </a:solidFill>
                      <a:prstDash val="solid"/>
                      <a:round/>
                      <a:headEnd type="none" w="med" len="med"/>
                      <a:tailEnd type="none" w="med" len="med"/>
                    </a:lnL>
                    <a:lnR w="12700" cmpd="sng">
                      <a:noFill/>
                    </a:lnR>
                    <a:lnT w="12700" cap="flat" cmpd="sng" algn="ctr">
                      <a:solidFill>
                        <a:schemeClr val="bg1">
                          <a:lumMod val="50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40094212"/>
                  </a:ext>
                </a:extLst>
              </a:tr>
              <a:tr h="792084">
                <a:tc vMerge="1">
                  <a:txBody>
                    <a:bodyPr/>
                    <a:lstStyle/>
                    <a:p>
                      <a:endParaRPr lang="x-none" dirty="0"/>
                    </a:p>
                  </a:txBody>
                  <a:tcPr/>
                </a:tc>
                <a:tc>
                  <a:txBody>
                    <a:bodyPr/>
                    <a:lstStyle/>
                    <a:p>
                      <a:r>
                        <a:rPr lang="x-none" sz="1100" b="0" dirty="0">
                          <a:solidFill>
                            <a:schemeClr val="tx1"/>
                          </a:solidFill>
                        </a:rPr>
                        <a:t>Inanspruch-nahme der Leistungen</a:t>
                      </a:r>
                    </a:p>
                  </a:txBody>
                  <a:tcPr anchor="ctr">
                    <a:lnL w="9525" cap="flat" cmpd="sng" algn="ctr">
                      <a:solidFill>
                        <a:srgbClr val="3DB4A9"/>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x-none" b="0" dirty="0">
                        <a:solidFill>
                          <a:schemeClr val="tx1"/>
                        </a:solidFill>
                      </a:endParaRPr>
                    </a:p>
                  </a:txBody>
                  <a:tcPr>
                    <a:lnL w="9525" cap="flat" cmpd="sng" algn="ctr">
                      <a:solidFill>
                        <a:schemeClr val="bg1">
                          <a:lumMod val="85000"/>
                        </a:schemeClr>
                      </a:solidFill>
                      <a:prstDash val="solid"/>
                      <a:round/>
                      <a:headEnd type="none" w="med" len="med"/>
                      <a:tailEnd type="none" w="med" len="med"/>
                    </a:lnL>
                    <a:lnR w="12700" cmpd="sng">
                      <a:noFill/>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08899127"/>
                  </a:ext>
                </a:extLst>
              </a:tr>
              <a:tr h="792084">
                <a:tc vMerge="1">
                  <a:txBody>
                    <a:bodyPr/>
                    <a:lstStyle/>
                    <a:p>
                      <a:endParaRPr lang="x-none" dirty="0"/>
                    </a:p>
                  </a:txBody>
                  <a:tcPr/>
                </a:tc>
                <a:tc>
                  <a:txBody>
                    <a:bodyPr/>
                    <a:lstStyle/>
                    <a:p>
                      <a:r>
                        <a:rPr lang="x-none" sz="1100" b="0" dirty="0">
                          <a:solidFill>
                            <a:schemeClr val="tx1"/>
                          </a:solidFill>
                        </a:rPr>
                        <a:t>(Dienst-) Leistungen</a:t>
                      </a:r>
                    </a:p>
                  </a:txBody>
                  <a:tcPr anchor="ctr">
                    <a:lnL w="9525" cap="flat" cmpd="sng" algn="ctr">
                      <a:solidFill>
                        <a:srgbClr val="3DB4A9"/>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tc>
                  <a:txBody>
                    <a:bodyPr/>
                    <a:lstStyle/>
                    <a:p>
                      <a:endParaRPr lang="x-none" b="0" dirty="0">
                        <a:solidFill>
                          <a:schemeClr val="tx1"/>
                        </a:solidFill>
                      </a:endParaRPr>
                    </a:p>
                  </a:txBody>
                  <a:tcPr>
                    <a:lnL w="9525" cap="flat" cmpd="sng" algn="ctr">
                      <a:solidFill>
                        <a:schemeClr val="bg1">
                          <a:lumMod val="85000"/>
                        </a:schemeClr>
                      </a:solidFill>
                      <a:prstDash val="solid"/>
                      <a:round/>
                      <a:headEnd type="none" w="med" len="med"/>
                      <a:tailEnd type="none" w="med" len="med"/>
                    </a:lnL>
                    <a:lnR w="12700" cmpd="sng">
                      <a:noFill/>
                    </a:lnR>
                    <a:lnT w="9525" cap="flat" cmpd="sng" algn="ctr">
                      <a:solidFill>
                        <a:schemeClr val="bg1">
                          <a:lumMod val="85000"/>
                        </a:schemeClr>
                      </a:solidFill>
                      <a:prstDash val="solid"/>
                      <a:round/>
                      <a:headEnd type="none" w="med" len="med"/>
                      <a:tailEnd type="none" w="med" len="med"/>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343631763"/>
                  </a:ext>
                </a:extLst>
              </a:tr>
            </a:tbl>
          </a:graphicData>
        </a:graphic>
      </p:graphicFrame>
      <p:sp>
        <p:nvSpPr>
          <p:cNvPr id="36" name="Rectangle 35">
            <a:extLst>
              <a:ext uri="{FF2B5EF4-FFF2-40B4-BE49-F238E27FC236}">
                <a16:creationId xmlns:a16="http://schemas.microsoft.com/office/drawing/2014/main" id="{BF7AD0A6-8404-7746-9C1E-935CDDE32E94}"/>
              </a:ext>
            </a:extLst>
          </p:cNvPr>
          <p:cNvSpPr/>
          <p:nvPr/>
        </p:nvSpPr>
        <p:spPr>
          <a:xfrm>
            <a:off x="350658" y="8125357"/>
            <a:ext cx="6135825" cy="728662"/>
          </a:xfrm>
          <a:prstGeom prst="rect">
            <a:avLst/>
          </a:prstGeom>
          <a:noFill/>
          <a:ln>
            <a:solidFill>
              <a:schemeClr val="bg1">
                <a:lumMod val="8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x-none" dirty="0">
              <a:solidFill>
                <a:schemeClr val="tx1"/>
              </a:solidFill>
              <a:latin typeface="Lucida Sans"/>
            </a:endParaRPr>
          </a:p>
        </p:txBody>
      </p:sp>
      <p:sp>
        <p:nvSpPr>
          <p:cNvPr id="2" name="TextBox 1">
            <a:extLst>
              <a:ext uri="{FF2B5EF4-FFF2-40B4-BE49-F238E27FC236}">
                <a16:creationId xmlns:a16="http://schemas.microsoft.com/office/drawing/2014/main" id="{8161A80A-3DEA-8F46-B323-15ABD48AAD37}"/>
              </a:ext>
            </a:extLst>
          </p:cNvPr>
          <p:cNvSpPr txBox="1"/>
          <p:nvPr/>
        </p:nvSpPr>
        <p:spPr>
          <a:xfrm>
            <a:off x="350658" y="8854019"/>
            <a:ext cx="5919524" cy="732848"/>
          </a:xfrm>
          <a:prstGeom prst="rect">
            <a:avLst/>
          </a:prstGeom>
          <a:noFill/>
          <a:ln w="38100">
            <a:noFill/>
          </a:ln>
        </p:spPr>
        <p:txBody>
          <a:bodyPr wrap="none" lIns="180000" tIns="180000" rIns="180000" bIns="180000" rtlCol="0">
            <a:spAutoFit/>
          </a:bodyPr>
          <a:lstStyle/>
          <a:p>
            <a:pPr>
              <a:lnSpc>
                <a:spcPct val="120000"/>
              </a:lnSpc>
            </a:pPr>
            <a:r>
              <a:rPr lang="de-DE" sz="1000" b="0" cap="none" normalizeH="0" dirty="0">
                <a:solidFill>
                  <a:schemeClr val="tx1"/>
                </a:solidFill>
                <a:cs typeface="Calibri" panose="020F0502020204030204" pitchFamily="34" charset="0"/>
              </a:rPr>
              <a:t>* Basierend auf der Arbeit </a:t>
            </a:r>
            <a:r>
              <a:rPr lang="en-GB" sz="1000" dirty="0"/>
              <a:t>des </a:t>
            </a:r>
            <a:r>
              <a:rPr lang="en-GB" sz="1000" dirty="0" err="1"/>
              <a:t>Instituts</a:t>
            </a:r>
            <a:r>
              <a:rPr lang="en-GB" sz="1000" dirty="0"/>
              <a:t> </a:t>
            </a:r>
            <a:r>
              <a:rPr lang="en-GB" sz="1000" dirty="0" err="1"/>
              <a:t>für</a:t>
            </a:r>
            <a:r>
              <a:rPr lang="en-GB" sz="1000" dirty="0"/>
              <a:t> </a:t>
            </a:r>
            <a:r>
              <a:rPr lang="en-GB" sz="1000" dirty="0" err="1"/>
              <a:t>Sozialforschung</a:t>
            </a:r>
            <a:r>
              <a:rPr lang="en-GB" sz="1000" dirty="0"/>
              <a:t>, </a:t>
            </a:r>
            <a:r>
              <a:rPr lang="en-GB" sz="1000" dirty="0" err="1"/>
              <a:t>Praxisberatung</a:t>
            </a:r>
            <a:r>
              <a:rPr lang="en-GB" sz="1000" dirty="0"/>
              <a:t> und </a:t>
            </a:r>
            <a:r>
              <a:rPr lang="en-GB" sz="1000" dirty="0" err="1"/>
              <a:t>Organisationsentwicklung</a:t>
            </a:r>
            <a:r>
              <a:rPr lang="en-GB" sz="1000" dirty="0"/>
              <a:t>  </a:t>
            </a:r>
            <a:br>
              <a:rPr lang="en-GB" sz="1000" dirty="0"/>
            </a:br>
            <a:r>
              <a:rPr lang="en-GB" sz="1000" dirty="0"/>
              <a:t>(iSPO) GmbH, </a:t>
            </a:r>
            <a:r>
              <a:rPr lang="en-GB" sz="1000" dirty="0">
                <a:hlinkClick r:id="rId2"/>
              </a:rPr>
              <a:t>ispo-institut.de</a:t>
            </a:r>
            <a:endParaRPr lang="de-DE" sz="1000" b="0" cap="none" normalizeH="0" dirty="0">
              <a:solidFill>
                <a:schemeClr val="tx1"/>
              </a:solidFill>
              <a:cs typeface="Calibri" panose="020F0502020204030204" pitchFamily="34" charset="0"/>
            </a:endParaRPr>
          </a:p>
        </p:txBody>
      </p:sp>
    </p:spTree>
    <p:extLst>
      <p:ext uri="{BB962C8B-B14F-4D97-AF65-F5344CB8AC3E}">
        <p14:creationId xmlns:p14="http://schemas.microsoft.com/office/powerpoint/2010/main" val="41193974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ieren 1"/>
          <p:cNvGrpSpPr/>
          <p:nvPr/>
        </p:nvGrpSpPr>
        <p:grpSpPr>
          <a:xfrm>
            <a:off x="69706" y="176257"/>
            <a:ext cx="6707668" cy="9254534"/>
            <a:chOff x="92940" y="122024"/>
            <a:chExt cx="8943556" cy="6406985"/>
          </a:xfrm>
        </p:grpSpPr>
        <p:grpSp>
          <p:nvGrpSpPr>
            <p:cNvPr id="55" name="Gruppierung 217"/>
            <p:cNvGrpSpPr>
              <a:grpSpLocks/>
            </p:cNvGrpSpPr>
            <p:nvPr/>
          </p:nvGrpSpPr>
          <p:grpSpPr bwMode="auto">
            <a:xfrm>
              <a:off x="92940" y="417987"/>
              <a:ext cx="8718870" cy="6111022"/>
              <a:chOff x="13872" y="798513"/>
              <a:chExt cx="12784555" cy="8706643"/>
            </a:xfrm>
          </p:grpSpPr>
          <p:cxnSp>
            <p:nvCxnSpPr>
              <p:cNvPr id="56" name="Gerade Verbindung 2"/>
              <p:cNvCxnSpPr>
                <a:cxnSpLocks noChangeShapeType="1"/>
              </p:cNvCxnSpPr>
              <p:nvPr/>
            </p:nvCxnSpPr>
            <p:spPr bwMode="auto">
              <a:xfrm flipV="1">
                <a:off x="686085" y="2791476"/>
                <a:ext cx="12112342" cy="42862"/>
              </a:xfrm>
              <a:prstGeom prst="line">
                <a:avLst/>
              </a:prstGeom>
              <a:noFill/>
              <a:ln w="25400">
                <a:solidFill>
                  <a:schemeClr val="accent1"/>
                </a:solidFill>
                <a:prstDash val="sysDot"/>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7" name="Gerade Verbindung 7"/>
              <p:cNvCxnSpPr>
                <a:cxnSpLocks noChangeShapeType="1"/>
              </p:cNvCxnSpPr>
              <p:nvPr/>
            </p:nvCxnSpPr>
            <p:spPr bwMode="auto">
              <a:xfrm flipV="1">
                <a:off x="702049" y="7528188"/>
                <a:ext cx="12086941" cy="95250"/>
              </a:xfrm>
              <a:prstGeom prst="line">
                <a:avLst/>
              </a:prstGeom>
              <a:noFill/>
              <a:ln w="25400">
                <a:solidFill>
                  <a:schemeClr val="accent1"/>
                </a:solidFill>
                <a:prstDash val="sysDot"/>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8" name="Gerade Verbindung 8"/>
              <p:cNvCxnSpPr>
                <a:cxnSpLocks noChangeShapeType="1"/>
              </p:cNvCxnSpPr>
              <p:nvPr/>
            </p:nvCxnSpPr>
            <p:spPr bwMode="auto">
              <a:xfrm flipV="1">
                <a:off x="520700" y="1821016"/>
                <a:ext cx="12210764" cy="42862"/>
              </a:xfrm>
              <a:prstGeom prst="line">
                <a:avLst/>
              </a:prstGeom>
              <a:noFill/>
              <a:ln w="25400">
                <a:solidFill>
                  <a:schemeClr val="accent1"/>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59" name="Gerade Verbindung 10"/>
              <p:cNvCxnSpPr>
                <a:cxnSpLocks noChangeShapeType="1"/>
              </p:cNvCxnSpPr>
              <p:nvPr/>
            </p:nvCxnSpPr>
            <p:spPr bwMode="auto">
              <a:xfrm>
                <a:off x="2000250" y="819944"/>
                <a:ext cx="0" cy="8685212"/>
              </a:xfrm>
              <a:prstGeom prst="line">
                <a:avLst/>
              </a:prstGeom>
              <a:noFill/>
              <a:ln w="25400">
                <a:solidFill>
                  <a:schemeClr val="accent1"/>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60" name="Gerade Verbindung 15"/>
              <p:cNvCxnSpPr>
                <a:cxnSpLocks noChangeShapeType="1"/>
              </p:cNvCxnSpPr>
              <p:nvPr/>
            </p:nvCxnSpPr>
            <p:spPr bwMode="auto">
              <a:xfrm flipV="1">
                <a:off x="686085" y="6223000"/>
                <a:ext cx="12112341" cy="68262"/>
              </a:xfrm>
              <a:prstGeom prst="line">
                <a:avLst/>
              </a:prstGeom>
              <a:noFill/>
              <a:ln w="25400">
                <a:solidFill>
                  <a:schemeClr val="accent1"/>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1" name="Textfeld 20"/>
              <p:cNvSpPr txBox="1">
                <a:spLocks noChangeArrowheads="1"/>
              </p:cNvSpPr>
              <p:nvPr/>
            </p:nvSpPr>
            <p:spPr bwMode="auto">
              <a:xfrm>
                <a:off x="607618" y="6317458"/>
                <a:ext cx="1479551" cy="455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45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39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3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8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800">
                    <a:solidFill>
                      <a:schemeClr val="tx1"/>
                    </a:solidFill>
                    <a:latin typeface="Calibri" pitchFamily="34" charset="0"/>
                    <a:ea typeface="MS PGothic" pitchFamily="34" charset="-128"/>
                  </a:defRPr>
                </a:lvl5pPr>
                <a:lvl6pPr marL="25146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6pPr>
                <a:lvl7pPr marL="29718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7pPr>
                <a:lvl8pPr marL="34290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8pPr>
                <a:lvl9pPr marL="38862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9pPr>
              </a:lstStyle>
              <a:p>
                <a:pPr algn="ctr" defTabSz="914400" eaLnBrk="1" hangingPunct="1">
                  <a:spcBef>
                    <a:spcPct val="0"/>
                  </a:spcBef>
                  <a:buFontTx/>
                  <a:buNone/>
                </a:pPr>
                <a:r>
                  <a:rPr lang="de-DE" altLang="de-DE" sz="800" b="1" dirty="0">
                    <a:solidFill>
                      <a:srgbClr val="800000"/>
                    </a:solidFill>
                  </a:rPr>
                  <a:t>Zufriedenheit mit den Leistungen</a:t>
                </a:r>
              </a:p>
            </p:txBody>
          </p:sp>
          <p:cxnSp>
            <p:nvCxnSpPr>
              <p:cNvPr id="62" name="Gerade Verbindung 12"/>
              <p:cNvCxnSpPr>
                <a:cxnSpLocks noChangeShapeType="1"/>
              </p:cNvCxnSpPr>
              <p:nvPr/>
            </p:nvCxnSpPr>
            <p:spPr bwMode="auto">
              <a:xfrm flipV="1">
                <a:off x="435266" y="798513"/>
                <a:ext cx="12363160" cy="42863"/>
              </a:xfrm>
              <a:prstGeom prst="line">
                <a:avLst/>
              </a:prstGeom>
              <a:noFill/>
              <a:ln w="57150" cmpd="thinThick">
                <a:solidFill>
                  <a:schemeClr val="accent1"/>
                </a:solidFill>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sp>
            <p:nvSpPr>
              <p:cNvPr id="63" name="Textfeld 20"/>
              <p:cNvSpPr txBox="1">
                <a:spLocks noChangeArrowheads="1"/>
              </p:cNvSpPr>
              <p:nvPr/>
            </p:nvSpPr>
            <p:spPr bwMode="auto">
              <a:xfrm>
                <a:off x="590836" y="6963498"/>
                <a:ext cx="1479551" cy="47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45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39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3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8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800">
                    <a:solidFill>
                      <a:schemeClr val="tx1"/>
                    </a:solidFill>
                    <a:latin typeface="Calibri" pitchFamily="34" charset="0"/>
                    <a:ea typeface="MS PGothic" pitchFamily="34" charset="-128"/>
                  </a:defRPr>
                </a:lvl5pPr>
                <a:lvl6pPr marL="25146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6pPr>
                <a:lvl7pPr marL="29718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7pPr>
                <a:lvl8pPr marL="34290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8pPr>
                <a:lvl9pPr marL="38862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9pPr>
              </a:lstStyle>
              <a:p>
                <a:pPr algn="ctr" defTabSz="914400" eaLnBrk="1" hangingPunct="1">
                  <a:spcBef>
                    <a:spcPct val="0"/>
                  </a:spcBef>
                  <a:buFontTx/>
                  <a:buNone/>
                </a:pPr>
                <a:r>
                  <a:rPr lang="de-DE" altLang="de-DE" sz="800" b="1" dirty="0" err="1">
                    <a:solidFill>
                      <a:srgbClr val="800000"/>
                    </a:solidFill>
                  </a:rPr>
                  <a:t>Inanspruch-nahme</a:t>
                </a:r>
                <a:r>
                  <a:rPr lang="de-DE" altLang="de-DE" sz="900" b="1" dirty="0">
                    <a:solidFill>
                      <a:srgbClr val="800000"/>
                    </a:solidFill>
                  </a:rPr>
                  <a:t> </a:t>
                </a:r>
                <a:r>
                  <a:rPr lang="de-DE" altLang="de-DE" sz="800" b="1" dirty="0">
                    <a:solidFill>
                      <a:srgbClr val="800000"/>
                    </a:solidFill>
                  </a:rPr>
                  <a:t>der</a:t>
                </a:r>
                <a:r>
                  <a:rPr lang="de-DE" altLang="de-DE" sz="900" b="1" dirty="0">
                    <a:solidFill>
                      <a:srgbClr val="800000"/>
                    </a:solidFill>
                  </a:rPr>
                  <a:t> </a:t>
                </a:r>
                <a:r>
                  <a:rPr lang="de-DE" altLang="de-DE" sz="800" b="1" dirty="0">
                    <a:solidFill>
                      <a:srgbClr val="800000"/>
                    </a:solidFill>
                  </a:rPr>
                  <a:t>Leistungen</a:t>
                </a:r>
              </a:p>
            </p:txBody>
          </p:sp>
          <p:sp>
            <p:nvSpPr>
              <p:cNvPr id="64" name="Textfeld 20"/>
              <p:cNvSpPr txBox="1">
                <a:spLocks noChangeArrowheads="1"/>
              </p:cNvSpPr>
              <p:nvPr/>
            </p:nvSpPr>
            <p:spPr bwMode="auto">
              <a:xfrm>
                <a:off x="570972" y="8329731"/>
                <a:ext cx="1479551" cy="33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45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39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3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8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800">
                    <a:solidFill>
                      <a:schemeClr val="tx1"/>
                    </a:solidFill>
                    <a:latin typeface="Calibri" pitchFamily="34" charset="0"/>
                    <a:ea typeface="MS PGothic" pitchFamily="34" charset="-128"/>
                  </a:defRPr>
                </a:lvl5pPr>
                <a:lvl6pPr marL="25146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6pPr>
                <a:lvl7pPr marL="29718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7pPr>
                <a:lvl8pPr marL="34290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8pPr>
                <a:lvl9pPr marL="38862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9pPr>
              </a:lstStyle>
              <a:p>
                <a:pPr algn="ctr" defTabSz="914400" eaLnBrk="1" hangingPunct="1">
                  <a:spcBef>
                    <a:spcPct val="0"/>
                  </a:spcBef>
                  <a:buFontTx/>
                  <a:buNone/>
                </a:pPr>
                <a:r>
                  <a:rPr lang="de-DE" altLang="de-DE" sz="800" b="1" dirty="0">
                    <a:solidFill>
                      <a:srgbClr val="800000"/>
                    </a:solidFill>
                  </a:rPr>
                  <a:t>(Dienst-)</a:t>
                </a:r>
              </a:p>
              <a:p>
                <a:pPr algn="ctr" defTabSz="914400" eaLnBrk="1" hangingPunct="1">
                  <a:spcBef>
                    <a:spcPct val="0"/>
                  </a:spcBef>
                  <a:buFontTx/>
                  <a:buNone/>
                </a:pPr>
                <a:r>
                  <a:rPr lang="de-DE" altLang="de-DE" sz="800" b="1" dirty="0">
                    <a:solidFill>
                      <a:srgbClr val="800000"/>
                    </a:solidFill>
                  </a:rPr>
                  <a:t>Leistungen</a:t>
                </a:r>
              </a:p>
            </p:txBody>
          </p:sp>
          <p:sp>
            <p:nvSpPr>
              <p:cNvPr id="65" name="Textfeld 20"/>
              <p:cNvSpPr txBox="1">
                <a:spLocks noChangeArrowheads="1"/>
              </p:cNvSpPr>
              <p:nvPr/>
            </p:nvSpPr>
            <p:spPr bwMode="auto">
              <a:xfrm rot="16200000">
                <a:off x="-1049836" y="7604204"/>
                <a:ext cx="2819401" cy="691986"/>
              </a:xfrm>
              <a:prstGeom prst="rect">
                <a:avLst/>
              </a:prstGeom>
              <a:solidFill>
                <a:srgbClr val="01508E"/>
              </a:solidFill>
              <a:ln w="9525">
                <a:noFill/>
                <a:miter lim="800000"/>
                <a:headEnd/>
                <a:tailEnd/>
              </a:ln>
            </p:spPr>
            <p:txBody>
              <a:bodyPr>
                <a:spAutoFit/>
              </a:bodyPr>
              <a:lstStyle>
                <a:lvl1pPr eaLnBrk="0" hangingPunct="0">
                  <a:defRPr sz="2500">
                    <a:solidFill>
                      <a:schemeClr val="tx1"/>
                    </a:solidFill>
                    <a:latin typeface="Calibri" charset="0"/>
                    <a:ea typeface="ＭＳ Ｐゴシック" charset="0"/>
                    <a:cs typeface="ＭＳ Ｐゴシック" charset="0"/>
                  </a:defRPr>
                </a:lvl1pPr>
                <a:lvl2pPr marL="37931725" indent="-37474525" eaLnBrk="0" hangingPunct="0">
                  <a:defRPr sz="2500">
                    <a:solidFill>
                      <a:schemeClr val="tx1"/>
                    </a:solidFill>
                    <a:latin typeface="Calibri" charset="0"/>
                    <a:ea typeface="ＭＳ Ｐゴシック" charset="0"/>
                  </a:defRPr>
                </a:lvl2pPr>
                <a:lvl3pPr eaLnBrk="0" hangingPunct="0">
                  <a:defRPr sz="2500">
                    <a:solidFill>
                      <a:schemeClr val="tx1"/>
                    </a:solidFill>
                    <a:latin typeface="Calibri" charset="0"/>
                    <a:ea typeface="ＭＳ Ｐゴシック" charset="0"/>
                  </a:defRPr>
                </a:lvl3pPr>
                <a:lvl4pPr eaLnBrk="0" hangingPunct="0">
                  <a:defRPr sz="2500">
                    <a:solidFill>
                      <a:schemeClr val="tx1"/>
                    </a:solidFill>
                    <a:latin typeface="Calibri" charset="0"/>
                    <a:ea typeface="ＭＳ Ｐゴシック" charset="0"/>
                  </a:defRPr>
                </a:lvl4pPr>
                <a:lvl5pPr eaLnBrk="0" hangingPunct="0">
                  <a:defRPr sz="2500">
                    <a:solidFill>
                      <a:schemeClr val="tx1"/>
                    </a:solidFill>
                    <a:latin typeface="Calibri" charset="0"/>
                    <a:ea typeface="ＭＳ Ｐゴシック" charset="0"/>
                  </a:defRPr>
                </a:lvl5pPr>
                <a:lvl6pPr marL="457200" eaLnBrk="0" fontAlgn="base" hangingPunct="0">
                  <a:spcBef>
                    <a:spcPct val="0"/>
                  </a:spcBef>
                  <a:spcAft>
                    <a:spcPct val="0"/>
                  </a:spcAft>
                  <a:defRPr sz="2500">
                    <a:solidFill>
                      <a:schemeClr val="tx1"/>
                    </a:solidFill>
                    <a:latin typeface="Calibri" charset="0"/>
                    <a:ea typeface="ＭＳ Ｐゴシック" charset="0"/>
                  </a:defRPr>
                </a:lvl6pPr>
                <a:lvl7pPr marL="914400" eaLnBrk="0" fontAlgn="base" hangingPunct="0">
                  <a:spcBef>
                    <a:spcPct val="0"/>
                  </a:spcBef>
                  <a:spcAft>
                    <a:spcPct val="0"/>
                  </a:spcAft>
                  <a:defRPr sz="2500">
                    <a:solidFill>
                      <a:schemeClr val="tx1"/>
                    </a:solidFill>
                    <a:latin typeface="Calibri" charset="0"/>
                    <a:ea typeface="ＭＳ Ｐゴシック" charset="0"/>
                  </a:defRPr>
                </a:lvl7pPr>
                <a:lvl8pPr marL="1371600" eaLnBrk="0" fontAlgn="base" hangingPunct="0">
                  <a:spcBef>
                    <a:spcPct val="0"/>
                  </a:spcBef>
                  <a:spcAft>
                    <a:spcPct val="0"/>
                  </a:spcAft>
                  <a:defRPr sz="2500">
                    <a:solidFill>
                      <a:schemeClr val="tx1"/>
                    </a:solidFill>
                    <a:latin typeface="Calibri" charset="0"/>
                    <a:ea typeface="ＭＳ Ｐゴシック" charset="0"/>
                  </a:defRPr>
                </a:lvl8pPr>
                <a:lvl9pPr marL="1828800" eaLnBrk="0" fontAlgn="base" hangingPunct="0">
                  <a:spcBef>
                    <a:spcPct val="0"/>
                  </a:spcBef>
                  <a:spcAft>
                    <a:spcPct val="0"/>
                  </a:spcAft>
                  <a:defRPr sz="2500">
                    <a:solidFill>
                      <a:schemeClr val="tx1"/>
                    </a:solidFill>
                    <a:latin typeface="Calibri" charset="0"/>
                    <a:ea typeface="ＭＳ Ｐゴシック" charset="0"/>
                  </a:defRPr>
                </a:lvl9pPr>
              </a:lstStyle>
              <a:p>
                <a:pPr algn="ctr" defTabSz="914400" eaLnBrk="1" hangingPunct="1">
                  <a:defRPr/>
                </a:pPr>
                <a:r>
                  <a:rPr lang="de-DE" sz="1700" b="1" dirty="0">
                    <a:solidFill>
                      <a:schemeClr val="bg1"/>
                    </a:solidFill>
                  </a:rPr>
                  <a:t>Outputs</a:t>
                </a:r>
              </a:p>
            </p:txBody>
          </p:sp>
          <p:sp>
            <p:nvSpPr>
              <p:cNvPr id="66" name="Textfeld 20"/>
              <p:cNvSpPr txBox="1">
                <a:spLocks noChangeArrowheads="1"/>
              </p:cNvSpPr>
              <p:nvPr/>
            </p:nvSpPr>
            <p:spPr bwMode="auto">
              <a:xfrm rot="16200000">
                <a:off x="-1678562" y="3706052"/>
                <a:ext cx="4125545" cy="511468"/>
              </a:xfrm>
              <a:prstGeom prst="rect">
                <a:avLst/>
              </a:prstGeom>
              <a:solidFill>
                <a:srgbClr val="01508E"/>
              </a:solidFill>
              <a:ln w="9525">
                <a:noFill/>
                <a:miter lim="800000"/>
                <a:headEnd/>
                <a:tailEnd/>
              </a:ln>
            </p:spPr>
            <p:txBody>
              <a:bodyPr wrap="square" lIns="0" tIns="0" rIns="0" bIns="0">
                <a:spAutoFit/>
              </a:bodyPr>
              <a:lstStyle>
                <a:lvl1pPr eaLnBrk="0" hangingPunct="0">
                  <a:defRPr sz="2500">
                    <a:solidFill>
                      <a:schemeClr val="tx1"/>
                    </a:solidFill>
                    <a:latin typeface="Calibri" charset="0"/>
                    <a:ea typeface="ＭＳ Ｐゴシック" charset="0"/>
                    <a:cs typeface="ＭＳ Ｐゴシック" charset="0"/>
                  </a:defRPr>
                </a:lvl1pPr>
                <a:lvl2pPr marL="37931725" indent="-37474525" eaLnBrk="0" hangingPunct="0">
                  <a:defRPr sz="2500">
                    <a:solidFill>
                      <a:schemeClr val="tx1"/>
                    </a:solidFill>
                    <a:latin typeface="Calibri" charset="0"/>
                    <a:ea typeface="ＭＳ Ｐゴシック" charset="0"/>
                  </a:defRPr>
                </a:lvl2pPr>
                <a:lvl3pPr eaLnBrk="0" hangingPunct="0">
                  <a:defRPr sz="2500">
                    <a:solidFill>
                      <a:schemeClr val="tx1"/>
                    </a:solidFill>
                    <a:latin typeface="Calibri" charset="0"/>
                    <a:ea typeface="ＭＳ Ｐゴシック" charset="0"/>
                  </a:defRPr>
                </a:lvl3pPr>
                <a:lvl4pPr eaLnBrk="0" hangingPunct="0">
                  <a:defRPr sz="2500">
                    <a:solidFill>
                      <a:schemeClr val="tx1"/>
                    </a:solidFill>
                    <a:latin typeface="Calibri" charset="0"/>
                    <a:ea typeface="ＭＳ Ｐゴシック" charset="0"/>
                  </a:defRPr>
                </a:lvl4pPr>
                <a:lvl5pPr eaLnBrk="0" hangingPunct="0">
                  <a:defRPr sz="2500">
                    <a:solidFill>
                      <a:schemeClr val="tx1"/>
                    </a:solidFill>
                    <a:latin typeface="Calibri" charset="0"/>
                    <a:ea typeface="ＭＳ Ｐゴシック" charset="0"/>
                  </a:defRPr>
                </a:lvl5pPr>
                <a:lvl6pPr marL="457200" eaLnBrk="0" fontAlgn="base" hangingPunct="0">
                  <a:spcBef>
                    <a:spcPct val="0"/>
                  </a:spcBef>
                  <a:spcAft>
                    <a:spcPct val="0"/>
                  </a:spcAft>
                  <a:defRPr sz="2500">
                    <a:solidFill>
                      <a:schemeClr val="tx1"/>
                    </a:solidFill>
                    <a:latin typeface="Calibri" charset="0"/>
                    <a:ea typeface="ＭＳ Ｐゴシック" charset="0"/>
                  </a:defRPr>
                </a:lvl6pPr>
                <a:lvl7pPr marL="914400" eaLnBrk="0" fontAlgn="base" hangingPunct="0">
                  <a:spcBef>
                    <a:spcPct val="0"/>
                  </a:spcBef>
                  <a:spcAft>
                    <a:spcPct val="0"/>
                  </a:spcAft>
                  <a:defRPr sz="2500">
                    <a:solidFill>
                      <a:schemeClr val="tx1"/>
                    </a:solidFill>
                    <a:latin typeface="Calibri" charset="0"/>
                    <a:ea typeface="ＭＳ Ｐゴシック" charset="0"/>
                  </a:defRPr>
                </a:lvl7pPr>
                <a:lvl8pPr marL="1371600" eaLnBrk="0" fontAlgn="base" hangingPunct="0">
                  <a:spcBef>
                    <a:spcPct val="0"/>
                  </a:spcBef>
                  <a:spcAft>
                    <a:spcPct val="0"/>
                  </a:spcAft>
                  <a:defRPr sz="2500">
                    <a:solidFill>
                      <a:schemeClr val="tx1"/>
                    </a:solidFill>
                    <a:latin typeface="Calibri" charset="0"/>
                    <a:ea typeface="ＭＳ Ｐゴシック" charset="0"/>
                  </a:defRPr>
                </a:lvl8pPr>
                <a:lvl9pPr marL="1828800" eaLnBrk="0" fontAlgn="base" hangingPunct="0">
                  <a:spcBef>
                    <a:spcPct val="0"/>
                  </a:spcBef>
                  <a:spcAft>
                    <a:spcPct val="0"/>
                  </a:spcAft>
                  <a:defRPr sz="2500">
                    <a:solidFill>
                      <a:schemeClr val="tx1"/>
                    </a:solidFill>
                    <a:latin typeface="Calibri" charset="0"/>
                    <a:ea typeface="ＭＳ Ｐゴシック" charset="0"/>
                  </a:defRPr>
                </a:lvl9pPr>
              </a:lstStyle>
              <a:p>
                <a:pPr algn="ctr" defTabSz="914400" eaLnBrk="1" hangingPunct="1">
                  <a:defRPr/>
                </a:pPr>
                <a:r>
                  <a:rPr lang="de-DE" sz="1700" b="1" dirty="0">
                    <a:solidFill>
                      <a:schemeClr val="bg1"/>
                    </a:solidFill>
                  </a:rPr>
                  <a:t>Outcomes</a:t>
                </a:r>
              </a:p>
            </p:txBody>
          </p:sp>
          <p:sp>
            <p:nvSpPr>
              <p:cNvPr id="67" name="Textfeld 20"/>
              <p:cNvSpPr txBox="1">
                <a:spLocks noChangeArrowheads="1"/>
              </p:cNvSpPr>
              <p:nvPr/>
            </p:nvSpPr>
            <p:spPr bwMode="auto">
              <a:xfrm rot="16200000">
                <a:off x="-129450" y="1094227"/>
                <a:ext cx="984968" cy="511468"/>
              </a:xfrm>
              <a:prstGeom prst="rect">
                <a:avLst/>
              </a:prstGeom>
              <a:solidFill>
                <a:srgbClr val="01508E"/>
              </a:solidFill>
              <a:ln w="9525">
                <a:noFill/>
                <a:miter lim="800000"/>
                <a:headEnd/>
                <a:tailEnd/>
              </a:ln>
            </p:spPr>
            <p:txBody>
              <a:bodyPr wrap="square" lIns="0" tIns="0" rIns="0" bIns="0">
                <a:spAutoFit/>
              </a:bodyPr>
              <a:lstStyle>
                <a:lvl1pPr eaLnBrk="0" hangingPunct="0">
                  <a:defRPr sz="2500">
                    <a:solidFill>
                      <a:schemeClr val="tx1"/>
                    </a:solidFill>
                    <a:latin typeface="Calibri" charset="0"/>
                    <a:ea typeface="ＭＳ Ｐゴシック" charset="0"/>
                    <a:cs typeface="ＭＳ Ｐゴシック" charset="0"/>
                  </a:defRPr>
                </a:lvl1pPr>
                <a:lvl2pPr marL="37931725" indent="-37474525" eaLnBrk="0" hangingPunct="0">
                  <a:defRPr sz="2500">
                    <a:solidFill>
                      <a:schemeClr val="tx1"/>
                    </a:solidFill>
                    <a:latin typeface="Calibri" charset="0"/>
                    <a:ea typeface="ＭＳ Ｐゴシック" charset="0"/>
                  </a:defRPr>
                </a:lvl2pPr>
                <a:lvl3pPr eaLnBrk="0" hangingPunct="0">
                  <a:defRPr sz="2500">
                    <a:solidFill>
                      <a:schemeClr val="tx1"/>
                    </a:solidFill>
                    <a:latin typeface="Calibri" charset="0"/>
                    <a:ea typeface="ＭＳ Ｐゴシック" charset="0"/>
                  </a:defRPr>
                </a:lvl3pPr>
                <a:lvl4pPr eaLnBrk="0" hangingPunct="0">
                  <a:defRPr sz="2500">
                    <a:solidFill>
                      <a:schemeClr val="tx1"/>
                    </a:solidFill>
                    <a:latin typeface="Calibri" charset="0"/>
                    <a:ea typeface="ＭＳ Ｐゴシック" charset="0"/>
                  </a:defRPr>
                </a:lvl4pPr>
                <a:lvl5pPr eaLnBrk="0" hangingPunct="0">
                  <a:defRPr sz="2500">
                    <a:solidFill>
                      <a:schemeClr val="tx1"/>
                    </a:solidFill>
                    <a:latin typeface="Calibri" charset="0"/>
                    <a:ea typeface="ＭＳ Ｐゴシック" charset="0"/>
                  </a:defRPr>
                </a:lvl5pPr>
                <a:lvl6pPr marL="457200" eaLnBrk="0" fontAlgn="base" hangingPunct="0">
                  <a:spcBef>
                    <a:spcPct val="0"/>
                  </a:spcBef>
                  <a:spcAft>
                    <a:spcPct val="0"/>
                  </a:spcAft>
                  <a:defRPr sz="2500">
                    <a:solidFill>
                      <a:schemeClr val="tx1"/>
                    </a:solidFill>
                    <a:latin typeface="Calibri" charset="0"/>
                    <a:ea typeface="ＭＳ Ｐゴシック" charset="0"/>
                  </a:defRPr>
                </a:lvl6pPr>
                <a:lvl7pPr marL="914400" eaLnBrk="0" fontAlgn="base" hangingPunct="0">
                  <a:spcBef>
                    <a:spcPct val="0"/>
                  </a:spcBef>
                  <a:spcAft>
                    <a:spcPct val="0"/>
                  </a:spcAft>
                  <a:defRPr sz="2500">
                    <a:solidFill>
                      <a:schemeClr val="tx1"/>
                    </a:solidFill>
                    <a:latin typeface="Calibri" charset="0"/>
                    <a:ea typeface="ＭＳ Ｐゴシック" charset="0"/>
                  </a:defRPr>
                </a:lvl7pPr>
                <a:lvl8pPr marL="1371600" eaLnBrk="0" fontAlgn="base" hangingPunct="0">
                  <a:spcBef>
                    <a:spcPct val="0"/>
                  </a:spcBef>
                  <a:spcAft>
                    <a:spcPct val="0"/>
                  </a:spcAft>
                  <a:defRPr sz="2500">
                    <a:solidFill>
                      <a:schemeClr val="tx1"/>
                    </a:solidFill>
                    <a:latin typeface="Calibri" charset="0"/>
                    <a:ea typeface="ＭＳ Ｐゴシック" charset="0"/>
                  </a:defRPr>
                </a:lvl8pPr>
                <a:lvl9pPr marL="1828800" eaLnBrk="0" fontAlgn="base" hangingPunct="0">
                  <a:spcBef>
                    <a:spcPct val="0"/>
                  </a:spcBef>
                  <a:spcAft>
                    <a:spcPct val="0"/>
                  </a:spcAft>
                  <a:defRPr sz="2500">
                    <a:solidFill>
                      <a:schemeClr val="tx1"/>
                    </a:solidFill>
                    <a:latin typeface="Calibri" charset="0"/>
                    <a:ea typeface="ＭＳ Ｐゴシック" charset="0"/>
                  </a:defRPr>
                </a:lvl9pPr>
              </a:lstStyle>
              <a:p>
                <a:pPr algn="ctr" defTabSz="914400" eaLnBrk="1" hangingPunct="1">
                  <a:defRPr/>
                </a:pPr>
                <a:r>
                  <a:rPr lang="de-DE" sz="1700" b="1" dirty="0">
                    <a:solidFill>
                      <a:schemeClr val="bg1"/>
                    </a:solidFill>
                  </a:rPr>
                  <a:t>Impact</a:t>
                </a:r>
              </a:p>
            </p:txBody>
          </p:sp>
          <p:sp>
            <p:nvSpPr>
              <p:cNvPr id="68" name="Textfeld 20"/>
              <p:cNvSpPr txBox="1">
                <a:spLocks noChangeArrowheads="1"/>
              </p:cNvSpPr>
              <p:nvPr/>
            </p:nvSpPr>
            <p:spPr bwMode="auto">
              <a:xfrm>
                <a:off x="435270" y="4374761"/>
                <a:ext cx="1597092" cy="5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45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39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3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8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800">
                    <a:solidFill>
                      <a:schemeClr val="tx1"/>
                    </a:solidFill>
                    <a:latin typeface="Calibri" pitchFamily="34" charset="0"/>
                    <a:ea typeface="MS PGothic" pitchFamily="34" charset="-128"/>
                  </a:defRPr>
                </a:lvl5pPr>
                <a:lvl6pPr marL="25146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6pPr>
                <a:lvl7pPr marL="29718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7pPr>
                <a:lvl8pPr marL="34290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8pPr>
                <a:lvl9pPr marL="38862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9pPr>
              </a:lstStyle>
              <a:p>
                <a:pPr algn="ctr" defTabSz="914400" eaLnBrk="1" hangingPunct="1">
                  <a:spcBef>
                    <a:spcPct val="0"/>
                  </a:spcBef>
                  <a:buFontTx/>
                  <a:buNone/>
                </a:pPr>
                <a:r>
                  <a:rPr lang="de-DE" altLang="de-DE" sz="800" b="1" dirty="0">
                    <a:solidFill>
                      <a:srgbClr val="800000"/>
                    </a:solidFill>
                  </a:rPr>
                  <a:t>Veränderte Kompetenzen oder Einstellungen</a:t>
                </a:r>
              </a:p>
            </p:txBody>
          </p:sp>
          <p:sp>
            <p:nvSpPr>
              <p:cNvPr id="69" name="Textfeld 20"/>
              <p:cNvSpPr txBox="1">
                <a:spLocks noChangeArrowheads="1"/>
              </p:cNvSpPr>
              <p:nvPr/>
            </p:nvSpPr>
            <p:spPr bwMode="auto">
              <a:xfrm>
                <a:off x="473276" y="2879517"/>
                <a:ext cx="1674939" cy="333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45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39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3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8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800">
                    <a:solidFill>
                      <a:schemeClr val="tx1"/>
                    </a:solidFill>
                    <a:latin typeface="Calibri" pitchFamily="34" charset="0"/>
                    <a:ea typeface="MS PGothic" pitchFamily="34" charset="-128"/>
                  </a:defRPr>
                </a:lvl5pPr>
                <a:lvl6pPr marL="25146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6pPr>
                <a:lvl7pPr marL="29718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7pPr>
                <a:lvl8pPr marL="34290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8pPr>
                <a:lvl9pPr marL="38862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9pPr>
              </a:lstStyle>
              <a:p>
                <a:pPr algn="ctr" defTabSz="914400" eaLnBrk="1" hangingPunct="1">
                  <a:spcBef>
                    <a:spcPct val="0"/>
                  </a:spcBef>
                  <a:buFontTx/>
                  <a:buNone/>
                </a:pPr>
                <a:r>
                  <a:rPr lang="de-DE" altLang="de-DE" sz="800" b="1" dirty="0">
                    <a:solidFill>
                      <a:srgbClr val="800000"/>
                    </a:solidFill>
                  </a:rPr>
                  <a:t>(Verändertes) Handeln</a:t>
                </a:r>
              </a:p>
            </p:txBody>
          </p:sp>
          <p:sp>
            <p:nvSpPr>
              <p:cNvPr id="70" name="Textfeld 20"/>
              <p:cNvSpPr txBox="1">
                <a:spLocks noChangeArrowheads="1"/>
              </p:cNvSpPr>
              <p:nvPr/>
            </p:nvSpPr>
            <p:spPr bwMode="auto">
              <a:xfrm>
                <a:off x="435268" y="1899015"/>
                <a:ext cx="1600838" cy="455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45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39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3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8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800">
                    <a:solidFill>
                      <a:schemeClr val="tx1"/>
                    </a:solidFill>
                    <a:latin typeface="Calibri" pitchFamily="34" charset="0"/>
                    <a:ea typeface="MS PGothic" pitchFamily="34" charset="-128"/>
                  </a:defRPr>
                </a:lvl5pPr>
                <a:lvl6pPr marL="25146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6pPr>
                <a:lvl7pPr marL="29718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7pPr>
                <a:lvl8pPr marL="34290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8pPr>
                <a:lvl9pPr marL="38862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9pPr>
              </a:lstStyle>
              <a:p>
                <a:pPr algn="ctr" defTabSz="914400" eaLnBrk="1" hangingPunct="1">
                  <a:spcBef>
                    <a:spcPct val="0"/>
                  </a:spcBef>
                  <a:buFontTx/>
                  <a:buNone/>
                </a:pPr>
                <a:r>
                  <a:rPr lang="de-DE" altLang="de-DE" sz="800" b="1" dirty="0">
                    <a:solidFill>
                      <a:srgbClr val="800000"/>
                    </a:solidFill>
                  </a:rPr>
                  <a:t>Wirkungen (veränderten) Handelns</a:t>
                </a:r>
              </a:p>
            </p:txBody>
          </p:sp>
          <p:cxnSp>
            <p:nvCxnSpPr>
              <p:cNvPr id="71" name="Gerade Verbindung 119"/>
              <p:cNvCxnSpPr>
                <a:cxnSpLocks noChangeShapeType="1"/>
              </p:cNvCxnSpPr>
              <p:nvPr/>
            </p:nvCxnSpPr>
            <p:spPr bwMode="auto">
              <a:xfrm flipV="1">
                <a:off x="682767" y="3645602"/>
                <a:ext cx="12112342" cy="42862"/>
              </a:xfrm>
              <a:prstGeom prst="line">
                <a:avLst/>
              </a:prstGeom>
              <a:noFill/>
              <a:ln w="25400">
                <a:solidFill>
                  <a:schemeClr val="accent1"/>
                </a:solidFill>
                <a:prstDash val="sysDot"/>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cxnSp>
            <p:nvCxnSpPr>
              <p:cNvPr id="72" name="Gerade Verbindung 121"/>
              <p:cNvCxnSpPr>
                <a:cxnSpLocks noChangeShapeType="1"/>
              </p:cNvCxnSpPr>
              <p:nvPr/>
            </p:nvCxnSpPr>
            <p:spPr bwMode="auto">
              <a:xfrm flipV="1">
                <a:off x="698784" y="6858284"/>
                <a:ext cx="12086941" cy="95250"/>
              </a:xfrm>
              <a:prstGeom prst="line">
                <a:avLst/>
              </a:prstGeom>
              <a:noFill/>
              <a:ln w="25400">
                <a:solidFill>
                  <a:schemeClr val="accent1"/>
                </a:solidFill>
                <a:prstDash val="sysDot"/>
                <a:round/>
                <a:headEnd/>
                <a:tailEnd/>
              </a:ln>
              <a:effectLst>
                <a:outerShdw dist="20000" dir="5400000" rotWithShape="0">
                  <a:srgbClr val="808080">
                    <a:alpha val="37999"/>
                  </a:srgbClr>
                </a:outerShdw>
              </a:effectLst>
              <a:extLst>
                <a:ext uri="{909E8E84-426E-40DD-AFC4-6F175D3DCCD1}">
                  <a14:hiddenFill xmlns:a14="http://schemas.microsoft.com/office/drawing/2010/main">
                    <a:noFill/>
                  </a14:hiddenFill>
                </a:ext>
              </a:extLst>
            </p:spPr>
          </p:cxnSp>
        </p:grpSp>
        <p:sp>
          <p:nvSpPr>
            <p:cNvPr id="73" name="Abgerundetes Rechteck 76"/>
            <p:cNvSpPr>
              <a:spLocks noChangeArrowheads="1"/>
            </p:cNvSpPr>
            <p:nvPr/>
          </p:nvSpPr>
          <p:spPr bwMode="auto">
            <a:xfrm>
              <a:off x="1510647" y="6173304"/>
              <a:ext cx="5868142" cy="245783"/>
            </a:xfrm>
            <a:prstGeom prst="roundRect">
              <a:avLst>
                <a:gd name="adj" fmla="val 16667"/>
              </a:avLst>
            </a:prstGeom>
            <a:solidFill>
              <a:srgbClr val="BEFEA4"/>
            </a:solidFill>
            <a:ln w="9525">
              <a:solidFill>
                <a:srgbClr val="632523"/>
              </a:solidFill>
              <a:round/>
              <a:headEnd/>
              <a:tailEnd/>
            </a:ln>
            <a:effectLst>
              <a:outerShdw dist="23000" dir="5400000" rotWithShape="0">
                <a:srgbClr val="808080">
                  <a:alpha val="34998"/>
                </a:srgbClr>
              </a:outerShdw>
            </a:effectLst>
          </p:spPr>
          <p:txBody>
            <a:bodyPr wrap="square" lIns="0" tIns="0" rIns="0" bIns="0" anchor="ctr"/>
            <a:lstStyle/>
            <a:p>
              <a:pPr defTabSz="914400"/>
              <a:r>
                <a:rPr lang="de-DE" altLang="de-DE" sz="900" dirty="0">
                  <a:solidFill>
                    <a:srgbClr val="632523"/>
                  </a:solidFill>
                </a:rPr>
                <a:t>z.B. Durchführung von Veranstaltungen</a:t>
              </a:r>
            </a:p>
          </p:txBody>
        </p:sp>
        <p:sp>
          <p:nvSpPr>
            <p:cNvPr id="75" name="Abgerundetes Rechteck 79"/>
            <p:cNvSpPr>
              <a:spLocks noChangeArrowheads="1"/>
            </p:cNvSpPr>
            <p:nvPr/>
          </p:nvSpPr>
          <p:spPr bwMode="auto">
            <a:xfrm>
              <a:off x="2810431" y="484724"/>
              <a:ext cx="3946376" cy="533400"/>
            </a:xfrm>
            <a:prstGeom prst="roundRect">
              <a:avLst>
                <a:gd name="adj" fmla="val 16667"/>
              </a:avLst>
            </a:prstGeom>
            <a:solidFill>
              <a:schemeClr val="bg1"/>
            </a:solidFill>
            <a:ln w="9525">
              <a:solidFill>
                <a:srgbClr val="632523"/>
              </a:solidFill>
              <a:round/>
              <a:headEnd/>
              <a:tailEnd/>
            </a:ln>
            <a:effectLst>
              <a:outerShdw dist="23000" dir="5400000" rotWithShape="0">
                <a:srgbClr val="808080">
                  <a:alpha val="34998"/>
                </a:srgbClr>
              </a:outerShdw>
            </a:effectLst>
          </p:spPr>
          <p:txBody>
            <a:bodyPr lIns="65306" tIns="32653" rIns="65306" bIns="32653" anchor="ctr"/>
            <a:lstStyle/>
            <a:p>
              <a:pPr algn="ctr" defTabSz="914400"/>
              <a:r>
                <a:rPr lang="de-DE" altLang="de-DE" sz="1100" b="1" dirty="0">
                  <a:solidFill>
                    <a:srgbClr val="FF0000"/>
                  </a:solidFill>
                </a:rPr>
                <a:t>Beitrag zur Agenda 2030.</a:t>
              </a:r>
            </a:p>
          </p:txBody>
        </p:sp>
        <p:sp>
          <p:nvSpPr>
            <p:cNvPr id="76" name="Textfeld 16"/>
            <p:cNvSpPr txBox="1">
              <a:spLocks noChangeArrowheads="1"/>
            </p:cNvSpPr>
            <p:nvPr/>
          </p:nvSpPr>
          <p:spPr bwMode="auto">
            <a:xfrm>
              <a:off x="2642641" y="122024"/>
              <a:ext cx="4636742" cy="2959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spcBef>
                  <a:spcPct val="20000"/>
                </a:spcBef>
                <a:buFont typeface="Arial" charset="0"/>
                <a:buChar char="•"/>
                <a:defRPr sz="45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39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3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8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800">
                  <a:solidFill>
                    <a:schemeClr val="tx1"/>
                  </a:solidFill>
                  <a:latin typeface="Calibri" pitchFamily="34" charset="0"/>
                  <a:ea typeface="MS PGothic" pitchFamily="34" charset="-128"/>
                </a:defRPr>
              </a:lvl5pPr>
              <a:lvl6pPr marL="25146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6pPr>
              <a:lvl7pPr marL="29718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7pPr>
              <a:lvl8pPr marL="34290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8pPr>
              <a:lvl9pPr marL="38862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9pPr>
            </a:lstStyle>
            <a:p>
              <a:pPr algn="ctr" defTabSz="914400" eaLnBrk="1" hangingPunct="1">
                <a:spcBef>
                  <a:spcPct val="0"/>
                </a:spcBef>
                <a:buFontTx/>
                <a:buNone/>
              </a:pPr>
              <a:r>
                <a:rPr lang="de-DE" altLang="de-DE" sz="1300" b="1" dirty="0">
                  <a:solidFill>
                    <a:srgbClr val="F1613F"/>
                  </a:solidFill>
                </a:rPr>
                <a:t>Wirkungsmodell mit Beispielformulierungen*</a:t>
              </a:r>
            </a:p>
          </p:txBody>
        </p:sp>
        <p:sp>
          <p:nvSpPr>
            <p:cNvPr id="77" name="Textfeld 27"/>
            <p:cNvSpPr txBox="1">
              <a:spLocks noChangeArrowheads="1"/>
            </p:cNvSpPr>
            <p:nvPr/>
          </p:nvSpPr>
          <p:spPr bwMode="auto">
            <a:xfrm>
              <a:off x="504497" y="609773"/>
              <a:ext cx="987675" cy="3905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lstStyle>
              <a:lvl1pPr eaLnBrk="0" hangingPunct="0">
                <a:spcBef>
                  <a:spcPct val="20000"/>
                </a:spcBef>
                <a:buFont typeface="Arial" charset="0"/>
                <a:buChar char="•"/>
                <a:defRPr sz="4500">
                  <a:solidFill>
                    <a:schemeClr val="tx1"/>
                  </a:solidFill>
                  <a:latin typeface="Calibri" pitchFamily="34" charset="0"/>
                  <a:ea typeface="MS PGothic" pitchFamily="34" charset="-128"/>
                </a:defRPr>
              </a:lvl1pPr>
              <a:lvl2pPr marL="742950" indent="-285750" eaLnBrk="0" hangingPunct="0">
                <a:spcBef>
                  <a:spcPct val="20000"/>
                </a:spcBef>
                <a:buFont typeface="Arial" charset="0"/>
                <a:buChar char="–"/>
                <a:defRPr sz="3900">
                  <a:solidFill>
                    <a:schemeClr val="tx1"/>
                  </a:solidFill>
                  <a:latin typeface="Calibri" pitchFamily="34" charset="0"/>
                  <a:ea typeface="MS PGothic" pitchFamily="34" charset="-128"/>
                </a:defRPr>
              </a:lvl2pPr>
              <a:lvl3pPr marL="1143000" indent="-228600" eaLnBrk="0" hangingPunct="0">
                <a:spcBef>
                  <a:spcPct val="20000"/>
                </a:spcBef>
                <a:buFont typeface="Arial" charset="0"/>
                <a:buChar char="•"/>
                <a:defRPr sz="3400">
                  <a:solidFill>
                    <a:schemeClr val="tx1"/>
                  </a:solidFill>
                  <a:latin typeface="Calibri" pitchFamily="34" charset="0"/>
                  <a:ea typeface="MS PGothic" pitchFamily="34" charset="-128"/>
                </a:defRPr>
              </a:lvl3pPr>
              <a:lvl4pPr marL="1600200" indent="-228600" eaLnBrk="0" hangingPunct="0">
                <a:spcBef>
                  <a:spcPct val="20000"/>
                </a:spcBef>
                <a:buFont typeface="Arial" charset="0"/>
                <a:buChar char="–"/>
                <a:defRPr sz="2800">
                  <a:solidFill>
                    <a:schemeClr val="tx1"/>
                  </a:solidFill>
                  <a:latin typeface="Calibri" pitchFamily="34" charset="0"/>
                  <a:ea typeface="MS PGothic" pitchFamily="34" charset="-128"/>
                </a:defRPr>
              </a:lvl4pPr>
              <a:lvl5pPr marL="2057400" indent="-228600" eaLnBrk="0" hangingPunct="0">
                <a:spcBef>
                  <a:spcPct val="20000"/>
                </a:spcBef>
                <a:buFont typeface="Arial" charset="0"/>
                <a:buChar char="»"/>
                <a:defRPr sz="2800">
                  <a:solidFill>
                    <a:schemeClr val="tx1"/>
                  </a:solidFill>
                  <a:latin typeface="Calibri" pitchFamily="34" charset="0"/>
                  <a:ea typeface="MS PGothic" pitchFamily="34" charset="-128"/>
                </a:defRPr>
              </a:lvl5pPr>
              <a:lvl6pPr marL="25146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6pPr>
              <a:lvl7pPr marL="29718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7pPr>
              <a:lvl8pPr marL="34290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8pPr>
              <a:lvl9pPr marL="3886200" indent="-228600" defTabSz="639763" eaLnBrk="0" fontAlgn="base" hangingPunct="0">
                <a:spcBef>
                  <a:spcPct val="20000"/>
                </a:spcBef>
                <a:spcAft>
                  <a:spcPct val="0"/>
                </a:spcAft>
                <a:buFont typeface="Arial" charset="0"/>
                <a:buChar char="»"/>
                <a:defRPr sz="2800">
                  <a:solidFill>
                    <a:schemeClr val="tx1"/>
                  </a:solidFill>
                  <a:latin typeface="Calibri" pitchFamily="34" charset="0"/>
                  <a:ea typeface="MS PGothic" pitchFamily="34" charset="-128"/>
                </a:defRPr>
              </a:lvl9pPr>
            </a:lstStyle>
            <a:p>
              <a:pPr algn="ctr" defTabSz="914400" eaLnBrk="1" hangingPunct="1">
                <a:spcBef>
                  <a:spcPct val="0"/>
                </a:spcBef>
                <a:buFontTx/>
                <a:buNone/>
              </a:pPr>
              <a:r>
                <a:rPr lang="de-DE" altLang="de-DE" sz="800" b="1" dirty="0">
                  <a:solidFill>
                    <a:srgbClr val="800000"/>
                  </a:solidFill>
                </a:rPr>
                <a:t>Nachhaltigkeits-</a:t>
              </a:r>
            </a:p>
            <a:p>
              <a:pPr algn="ctr" defTabSz="914400" eaLnBrk="1" hangingPunct="1">
                <a:spcBef>
                  <a:spcPct val="0"/>
                </a:spcBef>
                <a:buFontTx/>
                <a:buNone/>
              </a:pPr>
              <a:r>
                <a:rPr lang="de-DE" altLang="de-DE" sz="800" b="1" dirty="0" err="1">
                  <a:solidFill>
                    <a:srgbClr val="800000"/>
                  </a:solidFill>
                </a:rPr>
                <a:t>beitrag</a:t>
              </a:r>
              <a:endParaRPr lang="de-DE" altLang="de-DE" sz="800" b="1" dirty="0">
                <a:solidFill>
                  <a:srgbClr val="800000"/>
                </a:solidFill>
              </a:endParaRPr>
            </a:p>
          </p:txBody>
        </p:sp>
        <p:sp>
          <p:nvSpPr>
            <p:cNvPr id="78" name="Abgerundetes Rechteck 76"/>
            <p:cNvSpPr>
              <a:spLocks noChangeArrowheads="1"/>
            </p:cNvSpPr>
            <p:nvPr/>
          </p:nvSpPr>
          <p:spPr bwMode="auto">
            <a:xfrm>
              <a:off x="7693931" y="5208268"/>
              <a:ext cx="1117879" cy="665010"/>
            </a:xfrm>
            <a:prstGeom prst="roundRect">
              <a:avLst>
                <a:gd name="adj" fmla="val 16667"/>
              </a:avLst>
            </a:prstGeom>
            <a:solidFill>
              <a:srgbClr val="BEFEA4"/>
            </a:solidFill>
            <a:ln w="9525">
              <a:solidFill>
                <a:srgbClr val="632523"/>
              </a:solidFill>
              <a:round/>
              <a:headEnd/>
              <a:tailEnd/>
            </a:ln>
            <a:effectLst>
              <a:outerShdw dist="23000" dir="5400000" rotWithShape="0">
                <a:srgbClr val="808080">
                  <a:alpha val="34998"/>
                </a:srgbClr>
              </a:outerShdw>
            </a:effectLst>
          </p:spPr>
          <p:txBody>
            <a:bodyPr lIns="0" tIns="0" rIns="0" bIns="0" anchor="ctr"/>
            <a:lstStyle/>
            <a:p>
              <a:pPr algn="ctr" defTabSz="914400"/>
              <a:r>
                <a:rPr lang="de-DE" altLang="de-DE" sz="900" dirty="0">
                  <a:solidFill>
                    <a:srgbClr val="632523"/>
                  </a:solidFill>
                </a:rPr>
                <a:t>Z.B. Materialerstellung</a:t>
              </a:r>
            </a:p>
          </p:txBody>
        </p:sp>
        <p:sp>
          <p:nvSpPr>
            <p:cNvPr id="79" name="Abgerundetes Rechteck 65"/>
            <p:cNvSpPr>
              <a:spLocks noChangeArrowheads="1"/>
            </p:cNvSpPr>
            <p:nvPr/>
          </p:nvSpPr>
          <p:spPr bwMode="auto">
            <a:xfrm>
              <a:off x="1898127" y="1288667"/>
              <a:ext cx="1527625" cy="404808"/>
            </a:xfrm>
            <a:prstGeom prst="roundRect">
              <a:avLst>
                <a:gd name="adj" fmla="val 16667"/>
              </a:avLst>
            </a:prstGeom>
            <a:solidFill>
              <a:srgbClr val="DBEEF4"/>
            </a:solidFill>
            <a:ln w="9525">
              <a:solidFill>
                <a:srgbClr val="632523"/>
              </a:solidFill>
              <a:round/>
              <a:headEnd/>
              <a:tailEnd/>
            </a:ln>
            <a:effectLst>
              <a:outerShdw dist="23000" dir="5400000" rotWithShape="0">
                <a:srgbClr val="808080">
                  <a:alpha val="34998"/>
                </a:srgbClr>
              </a:outerShdw>
            </a:effectLst>
          </p:spPr>
          <p:txBody>
            <a:bodyPr lIns="65306" tIns="32653" rIns="65306" bIns="32653" anchor="ctr"/>
            <a:lstStyle/>
            <a:p>
              <a:pPr algn="ctr" defTabSz="914400"/>
              <a:r>
                <a:rPr lang="de-DE" altLang="de-DE" sz="1000" dirty="0">
                  <a:solidFill>
                    <a:srgbClr val="632523"/>
                  </a:solidFill>
                </a:rPr>
                <a:t>Zielverhalten führt zu messbarer Wirkung</a:t>
              </a:r>
            </a:p>
          </p:txBody>
        </p:sp>
        <p:sp>
          <p:nvSpPr>
            <p:cNvPr id="80" name="Abgerundetes Rechteck 135"/>
            <p:cNvSpPr>
              <a:spLocks noChangeArrowheads="1"/>
            </p:cNvSpPr>
            <p:nvPr/>
          </p:nvSpPr>
          <p:spPr bwMode="auto">
            <a:xfrm>
              <a:off x="1654490" y="4773968"/>
              <a:ext cx="1621366" cy="393891"/>
            </a:xfrm>
            <a:prstGeom prst="roundRect">
              <a:avLst>
                <a:gd name="adj" fmla="val 16667"/>
              </a:avLst>
            </a:prstGeom>
            <a:pattFill prst="wdUpDiag">
              <a:fgClr>
                <a:schemeClr val="accent1">
                  <a:lumMod val="40000"/>
                  <a:lumOff val="60000"/>
                </a:schemeClr>
              </a:fgClr>
              <a:bgClr>
                <a:srgbClr val="FEF5DA"/>
              </a:bgClr>
            </a:pattFill>
            <a:ln w="9525">
              <a:solidFill>
                <a:srgbClr val="632523"/>
              </a:solidFill>
              <a:round/>
              <a:headEnd/>
              <a:tailEnd/>
            </a:ln>
            <a:effectLst>
              <a:outerShdw dist="23000" dir="5400000" rotWithShape="0">
                <a:srgbClr val="808080">
                  <a:alpha val="34998"/>
                </a:srgbClr>
              </a:outerShdw>
            </a:effectLst>
          </p:spPr>
          <p:txBody>
            <a:bodyPr lIns="0" tIns="0" rIns="0" bIns="0" anchor="ctr"/>
            <a:lstStyle/>
            <a:p>
              <a:pPr algn="ctr" defTabSz="914400"/>
              <a:r>
                <a:rPr lang="de-DE" altLang="de-DE" sz="1000" dirty="0">
                  <a:solidFill>
                    <a:srgbClr val="632523"/>
                  </a:solidFill>
                </a:rPr>
                <a:t>Z.B. Resonanz / Bewerbungen / Anmeldezahlen</a:t>
              </a:r>
            </a:p>
          </p:txBody>
        </p:sp>
        <p:sp>
          <p:nvSpPr>
            <p:cNvPr id="81" name="Abgerundetes Rechteck 135"/>
            <p:cNvSpPr>
              <a:spLocks noChangeArrowheads="1"/>
            </p:cNvSpPr>
            <p:nvPr/>
          </p:nvSpPr>
          <p:spPr bwMode="auto">
            <a:xfrm>
              <a:off x="1636102" y="3553866"/>
              <a:ext cx="4014191" cy="475469"/>
            </a:xfrm>
            <a:prstGeom prst="roundRect">
              <a:avLst>
                <a:gd name="adj" fmla="val 16667"/>
              </a:avLst>
            </a:prstGeom>
            <a:solidFill>
              <a:srgbClr val="DBEEF4"/>
            </a:solidFill>
            <a:ln w="9525">
              <a:solidFill>
                <a:srgbClr val="632523"/>
              </a:solidFill>
              <a:round/>
              <a:headEnd/>
              <a:tailEnd/>
            </a:ln>
            <a:effectLst>
              <a:outerShdw dist="23000" dir="5400000" rotWithShape="0">
                <a:srgbClr val="808080">
                  <a:alpha val="34998"/>
                </a:srgbClr>
              </a:outerShdw>
            </a:effectLst>
          </p:spPr>
          <p:txBody>
            <a:bodyPr lIns="0" tIns="0" rIns="0" bIns="0" anchor="ctr"/>
            <a:lstStyle/>
            <a:p>
              <a:pPr algn="ctr" defTabSz="914400"/>
              <a:r>
                <a:rPr lang="de-DE" altLang="de-DE" sz="1000" dirty="0">
                  <a:solidFill>
                    <a:srgbClr val="632523"/>
                  </a:solidFill>
                </a:rPr>
                <a:t>Z.B. : TN sind dazu befähigt,…</a:t>
              </a:r>
            </a:p>
          </p:txBody>
        </p:sp>
        <p:sp>
          <p:nvSpPr>
            <p:cNvPr id="82" name="Abgerundetes Rechteck 135"/>
            <p:cNvSpPr>
              <a:spLocks noChangeArrowheads="1"/>
            </p:cNvSpPr>
            <p:nvPr/>
          </p:nvSpPr>
          <p:spPr bwMode="auto">
            <a:xfrm>
              <a:off x="1691680" y="2540461"/>
              <a:ext cx="1459744" cy="805305"/>
            </a:xfrm>
            <a:prstGeom prst="roundRect">
              <a:avLst>
                <a:gd name="adj" fmla="val 16667"/>
              </a:avLst>
            </a:prstGeom>
            <a:solidFill>
              <a:srgbClr val="DBEEF4"/>
            </a:solidFill>
            <a:ln w="9525">
              <a:solidFill>
                <a:srgbClr val="632523"/>
              </a:solidFill>
              <a:round/>
              <a:headEnd/>
              <a:tailEnd/>
            </a:ln>
            <a:effectLst>
              <a:outerShdw dist="23000" dir="5400000" rotWithShape="0">
                <a:srgbClr val="808080">
                  <a:alpha val="34998"/>
                </a:srgbClr>
              </a:outerShdw>
            </a:effectLst>
          </p:spPr>
          <p:txBody>
            <a:bodyPr lIns="0" tIns="0" rIns="0" bIns="0" anchor="ctr"/>
            <a:lstStyle/>
            <a:p>
              <a:pPr algn="ctr" defTabSz="914400"/>
              <a:r>
                <a:rPr lang="de-DE" altLang="de-DE" sz="1000" dirty="0">
                  <a:solidFill>
                    <a:srgbClr val="632523"/>
                  </a:solidFill>
                </a:rPr>
                <a:t>Z.B. : TN verfügen über erhöhtes Wissen und verbesserte Fähigkeiten zum Thema …</a:t>
              </a:r>
            </a:p>
          </p:txBody>
        </p:sp>
        <p:sp>
          <p:nvSpPr>
            <p:cNvPr id="83" name="Abgerundetes Rechteck 76"/>
            <p:cNvSpPr>
              <a:spLocks noChangeArrowheads="1"/>
            </p:cNvSpPr>
            <p:nvPr/>
          </p:nvSpPr>
          <p:spPr bwMode="auto">
            <a:xfrm>
              <a:off x="3231907" y="5276057"/>
              <a:ext cx="2894848" cy="722115"/>
            </a:xfrm>
            <a:prstGeom prst="roundRect">
              <a:avLst>
                <a:gd name="adj" fmla="val 16667"/>
              </a:avLst>
            </a:prstGeom>
            <a:solidFill>
              <a:srgbClr val="BEFEA4"/>
            </a:solidFill>
            <a:ln w="9525">
              <a:solidFill>
                <a:srgbClr val="632523"/>
              </a:solidFill>
              <a:round/>
              <a:headEnd/>
              <a:tailEnd/>
            </a:ln>
            <a:effectLst>
              <a:outerShdw dist="23000" dir="5400000" rotWithShape="0">
                <a:srgbClr val="808080">
                  <a:alpha val="34998"/>
                </a:srgbClr>
              </a:outerShdw>
            </a:effectLst>
          </p:spPr>
          <p:txBody>
            <a:bodyPr lIns="0" tIns="0" rIns="0" bIns="0" anchor="ctr"/>
            <a:lstStyle/>
            <a:p>
              <a:pPr defTabSz="914400"/>
              <a:r>
                <a:rPr lang="de-DE" altLang="de-DE" sz="900" dirty="0">
                  <a:solidFill>
                    <a:srgbClr val="632523"/>
                  </a:solidFill>
                </a:rPr>
                <a:t>z.B. Wissensvermittlung: </a:t>
              </a:r>
            </a:p>
          </p:txBody>
        </p:sp>
        <p:sp>
          <p:nvSpPr>
            <p:cNvPr id="84" name="Abgerundetes Rechteck 76"/>
            <p:cNvSpPr>
              <a:spLocks noChangeArrowheads="1"/>
            </p:cNvSpPr>
            <p:nvPr/>
          </p:nvSpPr>
          <p:spPr bwMode="auto">
            <a:xfrm>
              <a:off x="1618215" y="5251019"/>
              <a:ext cx="1346548" cy="763687"/>
            </a:xfrm>
            <a:prstGeom prst="roundRect">
              <a:avLst>
                <a:gd name="adj" fmla="val 16667"/>
              </a:avLst>
            </a:prstGeom>
            <a:solidFill>
              <a:srgbClr val="BEFEA4"/>
            </a:solidFill>
            <a:ln w="9525">
              <a:solidFill>
                <a:srgbClr val="632523"/>
              </a:solidFill>
              <a:round/>
              <a:headEnd/>
              <a:tailEnd/>
            </a:ln>
            <a:effectLst>
              <a:outerShdw dist="23000" dir="5400000" rotWithShape="0">
                <a:srgbClr val="808080">
                  <a:alpha val="34998"/>
                </a:srgbClr>
              </a:outerShdw>
            </a:effectLst>
          </p:spPr>
          <p:txBody>
            <a:bodyPr lIns="0" tIns="0" rIns="0" bIns="0" anchor="ctr"/>
            <a:lstStyle/>
            <a:p>
              <a:pPr algn="ctr" defTabSz="914400"/>
              <a:r>
                <a:rPr lang="de-DE" altLang="de-DE" sz="900" dirty="0">
                  <a:solidFill>
                    <a:srgbClr val="632523"/>
                  </a:solidFill>
                </a:rPr>
                <a:t>Z.B. ÖA-Aktivitäten</a:t>
              </a:r>
            </a:p>
          </p:txBody>
        </p:sp>
        <p:sp>
          <p:nvSpPr>
            <p:cNvPr id="85" name="Abgerundetes Rechteck 76"/>
            <p:cNvSpPr>
              <a:spLocks noChangeArrowheads="1"/>
            </p:cNvSpPr>
            <p:nvPr/>
          </p:nvSpPr>
          <p:spPr bwMode="auto">
            <a:xfrm>
              <a:off x="6351595" y="5196930"/>
              <a:ext cx="1201702" cy="866131"/>
            </a:xfrm>
            <a:prstGeom prst="roundRect">
              <a:avLst>
                <a:gd name="adj" fmla="val 16667"/>
              </a:avLst>
            </a:prstGeom>
            <a:solidFill>
              <a:srgbClr val="BEFEA4"/>
            </a:solidFill>
            <a:ln w="9525">
              <a:solidFill>
                <a:srgbClr val="632523"/>
              </a:solidFill>
              <a:round/>
              <a:headEnd/>
              <a:tailEnd/>
            </a:ln>
            <a:effectLst>
              <a:outerShdw dist="23000" dir="5400000" rotWithShape="0">
                <a:srgbClr val="808080">
                  <a:alpha val="34998"/>
                </a:srgbClr>
              </a:outerShdw>
            </a:effectLst>
          </p:spPr>
          <p:txBody>
            <a:bodyPr lIns="0" tIns="0" rIns="0" bIns="0" anchor="ctr"/>
            <a:lstStyle/>
            <a:p>
              <a:pPr algn="ctr" defTabSz="914400"/>
              <a:r>
                <a:rPr lang="de-DE" altLang="de-DE" sz="900" dirty="0">
                  <a:solidFill>
                    <a:srgbClr val="632523"/>
                  </a:solidFill>
                </a:rPr>
                <a:t>Z.B. Angebote zu Vernetzung und Austausch</a:t>
              </a:r>
            </a:p>
          </p:txBody>
        </p:sp>
        <p:sp>
          <p:nvSpPr>
            <p:cNvPr id="86" name="Abgerundetes Rechteck 135"/>
            <p:cNvSpPr>
              <a:spLocks noChangeArrowheads="1"/>
            </p:cNvSpPr>
            <p:nvPr/>
          </p:nvSpPr>
          <p:spPr bwMode="auto">
            <a:xfrm>
              <a:off x="3406768" y="4755623"/>
              <a:ext cx="2170927" cy="393890"/>
            </a:xfrm>
            <a:prstGeom prst="roundRect">
              <a:avLst>
                <a:gd name="adj" fmla="val 50000"/>
              </a:avLst>
            </a:prstGeom>
            <a:pattFill prst="wdUpDiag">
              <a:fgClr>
                <a:schemeClr val="accent1">
                  <a:lumMod val="40000"/>
                  <a:lumOff val="60000"/>
                </a:schemeClr>
              </a:fgClr>
              <a:bgClr>
                <a:srgbClr val="FEF5DA"/>
              </a:bgClr>
            </a:pattFill>
            <a:ln w="9525">
              <a:solidFill>
                <a:srgbClr val="632523"/>
              </a:solidFill>
              <a:round/>
              <a:headEnd/>
              <a:tailEnd/>
            </a:ln>
            <a:effectLst>
              <a:outerShdw dist="23000" dir="5400000" rotWithShape="0">
                <a:srgbClr val="808080">
                  <a:alpha val="34998"/>
                </a:srgbClr>
              </a:outerShdw>
            </a:effectLst>
          </p:spPr>
          <p:txBody>
            <a:bodyPr lIns="0" tIns="0" rIns="0" bIns="0" anchor="ctr"/>
            <a:lstStyle/>
            <a:p>
              <a:pPr algn="ctr" defTabSz="914400"/>
              <a:r>
                <a:rPr lang="de-DE" altLang="de-DE" sz="1000" dirty="0">
                  <a:solidFill>
                    <a:srgbClr val="632523"/>
                  </a:solidFill>
                </a:rPr>
                <a:t>z.B. Teilnahme, TN-Zusammensetzung</a:t>
              </a:r>
            </a:p>
          </p:txBody>
        </p:sp>
        <p:sp>
          <p:nvSpPr>
            <p:cNvPr id="87" name="Abgerundetes Rechteck 135"/>
            <p:cNvSpPr>
              <a:spLocks noChangeArrowheads="1"/>
            </p:cNvSpPr>
            <p:nvPr/>
          </p:nvSpPr>
          <p:spPr bwMode="auto">
            <a:xfrm>
              <a:off x="5201509" y="2540461"/>
              <a:ext cx="952612" cy="646035"/>
            </a:xfrm>
            <a:prstGeom prst="roundRect">
              <a:avLst>
                <a:gd name="adj" fmla="val 16667"/>
              </a:avLst>
            </a:prstGeom>
            <a:solidFill>
              <a:srgbClr val="DBEEF4"/>
            </a:solidFill>
            <a:ln w="9525">
              <a:solidFill>
                <a:srgbClr val="632523"/>
              </a:solidFill>
              <a:round/>
              <a:headEnd/>
              <a:tailEnd/>
            </a:ln>
            <a:effectLst>
              <a:outerShdw dist="23000" dir="5400000" rotWithShape="0">
                <a:srgbClr val="808080">
                  <a:alpha val="34998"/>
                </a:srgbClr>
              </a:outerShdw>
            </a:effectLst>
          </p:spPr>
          <p:txBody>
            <a:bodyPr lIns="0" tIns="0" rIns="0" bIns="0" anchor="ctr"/>
            <a:lstStyle/>
            <a:p>
              <a:pPr algn="ctr" defTabSz="914400"/>
              <a:r>
                <a:rPr lang="de-DE" altLang="de-DE" sz="1000" dirty="0">
                  <a:solidFill>
                    <a:srgbClr val="632523"/>
                  </a:solidFill>
                </a:rPr>
                <a:t>Z.B. : TN sind sensibilisiert für</a:t>
              </a:r>
            </a:p>
          </p:txBody>
        </p:sp>
        <p:sp>
          <p:nvSpPr>
            <p:cNvPr id="89" name="Abgerundetes Rechteck 135"/>
            <p:cNvSpPr>
              <a:spLocks noChangeArrowheads="1"/>
            </p:cNvSpPr>
            <p:nvPr/>
          </p:nvSpPr>
          <p:spPr bwMode="auto">
            <a:xfrm>
              <a:off x="3381650" y="2566301"/>
              <a:ext cx="1593856" cy="773676"/>
            </a:xfrm>
            <a:prstGeom prst="roundRect">
              <a:avLst>
                <a:gd name="adj" fmla="val 16667"/>
              </a:avLst>
            </a:prstGeom>
            <a:solidFill>
              <a:srgbClr val="DBEEF4"/>
            </a:solidFill>
            <a:ln w="9525">
              <a:solidFill>
                <a:srgbClr val="632523"/>
              </a:solidFill>
              <a:round/>
              <a:headEnd/>
              <a:tailEnd/>
            </a:ln>
            <a:effectLst>
              <a:outerShdw dist="23000" dir="5400000" rotWithShape="0">
                <a:srgbClr val="808080">
                  <a:alpha val="34998"/>
                </a:srgbClr>
              </a:outerShdw>
            </a:effectLst>
          </p:spPr>
          <p:txBody>
            <a:bodyPr lIns="0" tIns="0" rIns="0" bIns="0" anchor="ctr"/>
            <a:lstStyle/>
            <a:p>
              <a:pPr algn="ctr" defTabSz="914400"/>
              <a:r>
                <a:rPr lang="de-DE" altLang="de-DE" sz="1000" dirty="0">
                  <a:solidFill>
                    <a:srgbClr val="632523"/>
                  </a:solidFill>
                </a:rPr>
                <a:t>Z.B. : TN verstehen (besser),… </a:t>
              </a:r>
            </a:p>
          </p:txBody>
        </p:sp>
        <p:sp>
          <p:nvSpPr>
            <p:cNvPr id="90" name="Abgerundetes Rechteck 135"/>
            <p:cNvSpPr>
              <a:spLocks noChangeArrowheads="1"/>
            </p:cNvSpPr>
            <p:nvPr/>
          </p:nvSpPr>
          <p:spPr bwMode="auto">
            <a:xfrm>
              <a:off x="5677815" y="4738075"/>
              <a:ext cx="2005711" cy="369275"/>
            </a:xfrm>
            <a:prstGeom prst="roundRect">
              <a:avLst>
                <a:gd name="adj" fmla="val 16667"/>
              </a:avLst>
            </a:prstGeom>
            <a:pattFill prst="wdUpDiag">
              <a:fgClr>
                <a:schemeClr val="accent1">
                  <a:lumMod val="40000"/>
                  <a:lumOff val="60000"/>
                </a:schemeClr>
              </a:fgClr>
              <a:bgClr>
                <a:srgbClr val="FEF5DA"/>
              </a:bgClr>
            </a:pattFill>
            <a:ln w="9525">
              <a:solidFill>
                <a:srgbClr val="632523"/>
              </a:solidFill>
              <a:round/>
              <a:headEnd/>
              <a:tailEnd/>
            </a:ln>
            <a:effectLst>
              <a:outerShdw dist="23000" dir="5400000" rotWithShape="0">
                <a:srgbClr val="808080">
                  <a:alpha val="34998"/>
                </a:srgbClr>
              </a:outerShdw>
            </a:effectLst>
          </p:spPr>
          <p:txBody>
            <a:bodyPr lIns="0" tIns="0" rIns="0" bIns="0" anchor="ctr"/>
            <a:lstStyle/>
            <a:p>
              <a:pPr algn="ctr" defTabSz="914400"/>
              <a:r>
                <a:rPr lang="de-DE" altLang="de-DE" sz="1000" dirty="0">
                  <a:solidFill>
                    <a:srgbClr val="632523"/>
                  </a:solidFill>
                </a:rPr>
                <a:t>Z.B. Materialbestellung, Materialnutzung</a:t>
              </a:r>
            </a:p>
          </p:txBody>
        </p:sp>
        <p:sp>
          <p:nvSpPr>
            <p:cNvPr id="93" name="Abgerundetes Rechteck 65"/>
            <p:cNvSpPr>
              <a:spLocks noChangeArrowheads="1"/>
            </p:cNvSpPr>
            <p:nvPr/>
          </p:nvSpPr>
          <p:spPr bwMode="auto">
            <a:xfrm>
              <a:off x="1867608" y="4347562"/>
              <a:ext cx="1453275" cy="291304"/>
            </a:xfrm>
            <a:prstGeom prst="roundRect">
              <a:avLst>
                <a:gd name="adj" fmla="val 16667"/>
              </a:avLst>
            </a:prstGeom>
            <a:solidFill>
              <a:srgbClr val="DBEEF4"/>
            </a:solidFill>
            <a:ln w="9525">
              <a:solidFill>
                <a:srgbClr val="632523"/>
              </a:solidFill>
              <a:round/>
              <a:headEnd/>
              <a:tailEnd/>
            </a:ln>
            <a:effectLst>
              <a:outerShdw dist="23000" dir="5400000" rotWithShape="0">
                <a:srgbClr val="808080">
                  <a:alpha val="34998"/>
                </a:srgbClr>
              </a:outerShdw>
            </a:effectLst>
          </p:spPr>
          <p:txBody>
            <a:bodyPr lIns="65306" tIns="32653" rIns="65306" bIns="32653" anchor="ctr"/>
            <a:lstStyle/>
            <a:p>
              <a:pPr algn="ctr" defTabSz="914400"/>
              <a:r>
                <a:rPr lang="de-DE" altLang="de-DE" sz="1000" dirty="0">
                  <a:solidFill>
                    <a:srgbClr val="632523"/>
                  </a:solidFill>
                </a:rPr>
                <a:t>Die TN bewerten …  positiv.</a:t>
              </a:r>
            </a:p>
          </p:txBody>
        </p:sp>
        <p:sp>
          <p:nvSpPr>
            <p:cNvPr id="102" name="Abgerundetes Rechteck 65"/>
            <p:cNvSpPr>
              <a:spLocks noChangeArrowheads="1"/>
            </p:cNvSpPr>
            <p:nvPr/>
          </p:nvSpPr>
          <p:spPr bwMode="auto">
            <a:xfrm>
              <a:off x="1945530" y="1928910"/>
              <a:ext cx="1432818" cy="432661"/>
            </a:xfrm>
            <a:prstGeom prst="roundRect">
              <a:avLst>
                <a:gd name="adj" fmla="val 16667"/>
              </a:avLst>
            </a:prstGeom>
            <a:solidFill>
              <a:srgbClr val="DBEEF4"/>
            </a:solidFill>
            <a:ln w="9525">
              <a:solidFill>
                <a:srgbClr val="632523"/>
              </a:solidFill>
              <a:round/>
              <a:headEnd/>
              <a:tailEnd/>
            </a:ln>
            <a:effectLst>
              <a:outerShdw dist="23000" dir="5400000" rotWithShape="0">
                <a:srgbClr val="808080">
                  <a:alpha val="34998"/>
                </a:srgbClr>
              </a:outerShdw>
            </a:effectLst>
          </p:spPr>
          <p:txBody>
            <a:bodyPr lIns="65306" tIns="32653" rIns="65306" bIns="32653" anchor="ctr"/>
            <a:lstStyle/>
            <a:p>
              <a:pPr defTabSz="914400"/>
              <a:r>
                <a:rPr lang="de-DE" altLang="de-DE" sz="1000" dirty="0">
                  <a:solidFill>
                    <a:srgbClr val="632523"/>
                  </a:solidFill>
                </a:rPr>
                <a:t>Die Zielgruppe hat Verhalten verändert</a:t>
              </a:r>
            </a:p>
          </p:txBody>
        </p:sp>
        <p:sp>
          <p:nvSpPr>
            <p:cNvPr id="103" name="Abgerundetes Rechteck 65"/>
            <p:cNvSpPr>
              <a:spLocks noChangeArrowheads="1"/>
            </p:cNvSpPr>
            <p:nvPr/>
          </p:nvSpPr>
          <p:spPr bwMode="auto">
            <a:xfrm>
              <a:off x="6351595" y="2533117"/>
              <a:ext cx="905318" cy="953543"/>
            </a:xfrm>
            <a:prstGeom prst="roundRect">
              <a:avLst>
                <a:gd name="adj" fmla="val 16667"/>
              </a:avLst>
            </a:prstGeom>
            <a:solidFill>
              <a:srgbClr val="DBEEF4"/>
            </a:solidFill>
            <a:ln w="9525">
              <a:solidFill>
                <a:srgbClr val="632523"/>
              </a:solidFill>
              <a:round/>
              <a:headEnd/>
              <a:tailEnd/>
            </a:ln>
            <a:effectLst>
              <a:outerShdw dist="23000" dir="5400000" rotWithShape="0">
                <a:srgbClr val="808080">
                  <a:alpha val="34998"/>
                </a:srgbClr>
              </a:outerShdw>
            </a:effectLst>
          </p:spPr>
          <p:txBody>
            <a:bodyPr lIns="0" tIns="0" rIns="0" bIns="0" anchor="ctr"/>
            <a:lstStyle/>
            <a:p>
              <a:pPr algn="ctr" defTabSz="914400"/>
              <a:r>
                <a:rPr lang="de-DE" altLang="de-DE" sz="1000" dirty="0">
                  <a:solidFill>
                    <a:srgbClr val="632523"/>
                  </a:solidFill>
                </a:rPr>
                <a:t>Die TN haben Interesse,  Motivation…</a:t>
              </a:r>
            </a:p>
          </p:txBody>
        </p:sp>
        <p:sp>
          <p:nvSpPr>
            <p:cNvPr id="107" name="Abgerundetes Rechteck 79"/>
            <p:cNvSpPr>
              <a:spLocks noChangeArrowheads="1"/>
            </p:cNvSpPr>
            <p:nvPr/>
          </p:nvSpPr>
          <p:spPr bwMode="auto">
            <a:xfrm>
              <a:off x="4089236" y="1266598"/>
              <a:ext cx="1500504" cy="403772"/>
            </a:xfrm>
            <a:prstGeom prst="roundRect">
              <a:avLst>
                <a:gd name="adj" fmla="val 16667"/>
              </a:avLst>
            </a:prstGeom>
            <a:solidFill>
              <a:srgbClr val="FFC000"/>
            </a:solidFill>
            <a:ln w="9525">
              <a:solidFill>
                <a:srgbClr val="632523"/>
              </a:solidFill>
              <a:round/>
              <a:headEnd/>
              <a:tailEnd/>
            </a:ln>
            <a:effectLst>
              <a:outerShdw dist="23000" dir="5400000" rotWithShape="0">
                <a:srgbClr val="808080">
                  <a:alpha val="34998"/>
                </a:srgbClr>
              </a:outerShdw>
            </a:effectLst>
          </p:spPr>
          <p:txBody>
            <a:bodyPr lIns="65306" tIns="32653" rIns="65306" bIns="32653" anchor="ctr"/>
            <a:lstStyle/>
            <a:p>
              <a:pPr algn="ctr" defTabSz="914400"/>
              <a:r>
                <a:rPr lang="de-DE" altLang="de-DE" sz="700" b="1" dirty="0">
                  <a:solidFill>
                    <a:srgbClr val="632523"/>
                  </a:solidFill>
                </a:rPr>
                <a:t>Beispielsweise Indikatoren zur gewünschten Erhöhung oder auch Senkung  von Werten</a:t>
              </a:r>
            </a:p>
          </p:txBody>
        </p:sp>
        <p:sp>
          <p:nvSpPr>
            <p:cNvPr id="108" name="Abgerundetes Rechteck 79"/>
            <p:cNvSpPr>
              <a:spLocks noChangeArrowheads="1"/>
            </p:cNvSpPr>
            <p:nvPr/>
          </p:nvSpPr>
          <p:spPr bwMode="auto">
            <a:xfrm>
              <a:off x="4149789" y="1911101"/>
              <a:ext cx="1500504" cy="403772"/>
            </a:xfrm>
            <a:prstGeom prst="roundRect">
              <a:avLst>
                <a:gd name="adj" fmla="val 16667"/>
              </a:avLst>
            </a:prstGeom>
            <a:solidFill>
              <a:srgbClr val="FFC000"/>
            </a:solidFill>
            <a:ln w="9525">
              <a:solidFill>
                <a:srgbClr val="632523"/>
              </a:solidFill>
              <a:round/>
              <a:headEnd/>
              <a:tailEnd/>
            </a:ln>
            <a:effectLst>
              <a:outerShdw dist="23000" dir="5400000" rotWithShape="0">
                <a:srgbClr val="808080">
                  <a:alpha val="34998"/>
                </a:srgbClr>
              </a:outerShdw>
            </a:effectLst>
          </p:spPr>
          <p:txBody>
            <a:bodyPr lIns="65306" tIns="32653" rIns="65306" bIns="32653" anchor="ctr"/>
            <a:lstStyle/>
            <a:p>
              <a:pPr algn="ctr" defTabSz="914400"/>
              <a:r>
                <a:rPr lang="de-DE" altLang="de-DE" sz="700" b="1" dirty="0">
                  <a:solidFill>
                    <a:srgbClr val="632523"/>
                  </a:solidFill>
                </a:rPr>
                <a:t>Bspw. Indikatoren zum Anteil bereits erfolgter Umsetzung</a:t>
              </a:r>
            </a:p>
          </p:txBody>
        </p:sp>
        <p:sp>
          <p:nvSpPr>
            <p:cNvPr id="109" name="Abgerundetes Rechteck 79"/>
            <p:cNvSpPr>
              <a:spLocks noChangeArrowheads="1"/>
            </p:cNvSpPr>
            <p:nvPr/>
          </p:nvSpPr>
          <p:spPr bwMode="auto">
            <a:xfrm>
              <a:off x="7368396" y="2687358"/>
              <a:ext cx="1500504" cy="352240"/>
            </a:xfrm>
            <a:prstGeom prst="roundRect">
              <a:avLst>
                <a:gd name="adj" fmla="val 16667"/>
              </a:avLst>
            </a:prstGeom>
            <a:solidFill>
              <a:srgbClr val="FFC000"/>
            </a:solidFill>
            <a:ln w="9525">
              <a:solidFill>
                <a:srgbClr val="632523"/>
              </a:solidFill>
              <a:round/>
              <a:headEnd/>
              <a:tailEnd/>
            </a:ln>
            <a:effectLst>
              <a:outerShdw dist="23000" dir="5400000" rotWithShape="0">
                <a:srgbClr val="808080">
                  <a:alpha val="34998"/>
                </a:srgbClr>
              </a:outerShdw>
            </a:effectLst>
          </p:spPr>
          <p:txBody>
            <a:bodyPr lIns="65306" tIns="32653" rIns="65306" bIns="32653" anchor="ctr"/>
            <a:lstStyle/>
            <a:p>
              <a:pPr algn="ctr" defTabSz="914400"/>
              <a:r>
                <a:rPr lang="de-DE" altLang="de-DE" sz="700" b="1" dirty="0">
                  <a:solidFill>
                    <a:srgbClr val="632523"/>
                  </a:solidFill>
                </a:rPr>
                <a:t>Bspw. Indikatoren zur Handlungsmotivation </a:t>
              </a:r>
            </a:p>
          </p:txBody>
        </p:sp>
        <p:sp>
          <p:nvSpPr>
            <p:cNvPr id="110" name="Abgerundetes Rechteck 79"/>
            <p:cNvSpPr>
              <a:spLocks noChangeArrowheads="1"/>
            </p:cNvSpPr>
            <p:nvPr/>
          </p:nvSpPr>
          <p:spPr bwMode="auto">
            <a:xfrm>
              <a:off x="5940151" y="3553866"/>
              <a:ext cx="2178497" cy="403772"/>
            </a:xfrm>
            <a:prstGeom prst="roundRect">
              <a:avLst>
                <a:gd name="adj" fmla="val 16667"/>
              </a:avLst>
            </a:prstGeom>
            <a:solidFill>
              <a:srgbClr val="FFC000"/>
            </a:solidFill>
            <a:ln w="9525">
              <a:solidFill>
                <a:srgbClr val="632523"/>
              </a:solidFill>
              <a:round/>
              <a:headEnd/>
              <a:tailEnd/>
            </a:ln>
            <a:effectLst>
              <a:outerShdw dist="23000" dir="5400000" rotWithShape="0">
                <a:srgbClr val="808080">
                  <a:alpha val="34998"/>
                </a:srgbClr>
              </a:outerShdw>
            </a:effectLst>
          </p:spPr>
          <p:txBody>
            <a:bodyPr lIns="65306" tIns="32653" rIns="65306" bIns="32653" anchor="ctr"/>
            <a:lstStyle/>
            <a:p>
              <a:pPr algn="ctr" defTabSz="914400"/>
              <a:r>
                <a:rPr lang="de-DE" altLang="de-DE" sz="700" b="1" dirty="0">
                  <a:solidFill>
                    <a:srgbClr val="632523"/>
                  </a:solidFill>
                </a:rPr>
                <a:t>Bspw. Indikatoren zum Wissens- und Kompetenzgewinn</a:t>
              </a:r>
            </a:p>
          </p:txBody>
        </p:sp>
        <p:sp>
          <p:nvSpPr>
            <p:cNvPr id="111" name="Abgerundetes Rechteck 79"/>
            <p:cNvSpPr>
              <a:spLocks noChangeArrowheads="1"/>
            </p:cNvSpPr>
            <p:nvPr/>
          </p:nvSpPr>
          <p:spPr bwMode="auto">
            <a:xfrm>
              <a:off x="4256148" y="4324853"/>
              <a:ext cx="2460212" cy="346368"/>
            </a:xfrm>
            <a:prstGeom prst="roundRect">
              <a:avLst>
                <a:gd name="adj" fmla="val 16667"/>
              </a:avLst>
            </a:prstGeom>
            <a:solidFill>
              <a:srgbClr val="FFC000"/>
            </a:solidFill>
            <a:ln w="9525">
              <a:solidFill>
                <a:srgbClr val="632523"/>
              </a:solidFill>
              <a:round/>
              <a:headEnd/>
              <a:tailEnd/>
            </a:ln>
            <a:effectLst>
              <a:outerShdw dist="23000" dir="5400000" rotWithShape="0">
                <a:srgbClr val="808080">
                  <a:alpha val="34998"/>
                </a:srgbClr>
              </a:outerShdw>
            </a:effectLst>
          </p:spPr>
          <p:txBody>
            <a:bodyPr lIns="65306" tIns="32653" rIns="65306" bIns="32653" anchor="ctr"/>
            <a:lstStyle/>
            <a:p>
              <a:pPr algn="ctr" defTabSz="914400"/>
              <a:r>
                <a:rPr lang="de-DE" altLang="de-DE" sz="700" b="1" dirty="0">
                  <a:solidFill>
                    <a:srgbClr val="632523"/>
                  </a:solidFill>
                </a:rPr>
                <a:t>Bspw.: Indikatoren zum Anteil der positiven Aussagen und Bezugsgrößen zur Qualität der Leistungen </a:t>
              </a:r>
            </a:p>
          </p:txBody>
        </p:sp>
        <p:sp>
          <p:nvSpPr>
            <p:cNvPr id="44" name="Abgerundetes Rechteck 79"/>
            <p:cNvSpPr>
              <a:spLocks noChangeArrowheads="1"/>
            </p:cNvSpPr>
            <p:nvPr/>
          </p:nvSpPr>
          <p:spPr bwMode="auto">
            <a:xfrm>
              <a:off x="7741354" y="4756705"/>
              <a:ext cx="1295142" cy="352240"/>
            </a:xfrm>
            <a:prstGeom prst="roundRect">
              <a:avLst>
                <a:gd name="adj" fmla="val 16667"/>
              </a:avLst>
            </a:prstGeom>
            <a:solidFill>
              <a:srgbClr val="FFC000"/>
            </a:solidFill>
            <a:ln w="9525">
              <a:solidFill>
                <a:srgbClr val="632523"/>
              </a:solidFill>
              <a:round/>
              <a:headEnd/>
              <a:tailEnd/>
            </a:ln>
            <a:effectLst>
              <a:outerShdw dist="23000" dir="5400000" rotWithShape="0">
                <a:srgbClr val="808080">
                  <a:alpha val="34998"/>
                </a:srgbClr>
              </a:outerShdw>
            </a:effectLst>
          </p:spPr>
          <p:txBody>
            <a:bodyPr lIns="65306" tIns="32653" rIns="65306" bIns="32653" anchor="ctr"/>
            <a:lstStyle/>
            <a:p>
              <a:pPr algn="ctr" defTabSz="914400"/>
              <a:r>
                <a:rPr lang="de-DE" altLang="de-DE" sz="700" b="1" dirty="0">
                  <a:solidFill>
                    <a:srgbClr val="632523"/>
                  </a:solidFill>
                </a:rPr>
                <a:t>Bspw. Indikatoren zur TN-Anzahl, TN-Zusammensetzung </a:t>
              </a:r>
            </a:p>
          </p:txBody>
        </p:sp>
        <p:sp>
          <p:nvSpPr>
            <p:cNvPr id="45" name="Abgerundetes Rechteck 79"/>
            <p:cNvSpPr>
              <a:spLocks noChangeArrowheads="1"/>
            </p:cNvSpPr>
            <p:nvPr/>
          </p:nvSpPr>
          <p:spPr bwMode="auto">
            <a:xfrm>
              <a:off x="7520796" y="6063061"/>
              <a:ext cx="1500504" cy="352240"/>
            </a:xfrm>
            <a:prstGeom prst="roundRect">
              <a:avLst>
                <a:gd name="adj" fmla="val 16667"/>
              </a:avLst>
            </a:prstGeom>
            <a:solidFill>
              <a:srgbClr val="FFC000"/>
            </a:solidFill>
            <a:ln w="9525">
              <a:solidFill>
                <a:srgbClr val="632523"/>
              </a:solidFill>
              <a:round/>
              <a:headEnd/>
              <a:tailEnd/>
            </a:ln>
            <a:effectLst>
              <a:outerShdw dist="23000" dir="5400000" rotWithShape="0">
                <a:srgbClr val="808080">
                  <a:alpha val="34998"/>
                </a:srgbClr>
              </a:outerShdw>
            </a:effectLst>
          </p:spPr>
          <p:txBody>
            <a:bodyPr lIns="65306" tIns="32653" rIns="65306" bIns="32653" anchor="ctr"/>
            <a:lstStyle/>
            <a:p>
              <a:pPr algn="ctr" defTabSz="914400"/>
              <a:r>
                <a:rPr lang="de-DE" altLang="de-DE" sz="700" b="1" dirty="0">
                  <a:solidFill>
                    <a:srgbClr val="632523"/>
                  </a:solidFill>
                </a:rPr>
                <a:t>Indikatoren zur Durchführung, Erstellung </a:t>
              </a:r>
            </a:p>
          </p:txBody>
        </p:sp>
      </p:grpSp>
      <p:sp>
        <p:nvSpPr>
          <p:cNvPr id="48" name="TextBox 1">
            <a:extLst>
              <a:ext uri="{FF2B5EF4-FFF2-40B4-BE49-F238E27FC236}">
                <a16:creationId xmlns:a16="http://schemas.microsoft.com/office/drawing/2014/main" id="{8161A80A-3DEA-8F46-B323-15ABD48AAD37}"/>
              </a:ext>
            </a:extLst>
          </p:cNvPr>
          <p:cNvSpPr txBox="1"/>
          <p:nvPr/>
        </p:nvSpPr>
        <p:spPr>
          <a:xfrm>
            <a:off x="152581" y="9294486"/>
            <a:ext cx="5919524" cy="732848"/>
          </a:xfrm>
          <a:prstGeom prst="rect">
            <a:avLst/>
          </a:prstGeom>
          <a:noFill/>
          <a:ln w="38100">
            <a:noFill/>
          </a:ln>
        </p:spPr>
        <p:txBody>
          <a:bodyPr wrap="none" lIns="180000" tIns="180000" rIns="180000" bIns="180000" rtlCol="0">
            <a:spAutoFit/>
          </a:bodyPr>
          <a:lstStyle/>
          <a:p>
            <a:pPr>
              <a:lnSpc>
                <a:spcPct val="120000"/>
              </a:lnSpc>
            </a:pPr>
            <a:r>
              <a:rPr lang="de-DE" sz="1000" b="0" cap="none" normalizeH="0" dirty="0">
                <a:solidFill>
                  <a:schemeClr val="tx1"/>
                </a:solidFill>
                <a:cs typeface="Calibri" panose="020F0502020204030204" pitchFamily="34" charset="0"/>
              </a:rPr>
              <a:t>* Basierend auf der Arbeit </a:t>
            </a:r>
            <a:r>
              <a:rPr lang="en-GB" sz="1000" dirty="0"/>
              <a:t>des </a:t>
            </a:r>
            <a:r>
              <a:rPr lang="en-GB" sz="1000" dirty="0" err="1"/>
              <a:t>Instituts</a:t>
            </a:r>
            <a:r>
              <a:rPr lang="en-GB" sz="1000" dirty="0"/>
              <a:t> </a:t>
            </a:r>
            <a:r>
              <a:rPr lang="en-GB" sz="1000" dirty="0" err="1"/>
              <a:t>für</a:t>
            </a:r>
            <a:r>
              <a:rPr lang="en-GB" sz="1000" dirty="0"/>
              <a:t> </a:t>
            </a:r>
            <a:r>
              <a:rPr lang="en-GB" sz="1000" dirty="0" err="1"/>
              <a:t>Sozialforschung</a:t>
            </a:r>
            <a:r>
              <a:rPr lang="en-GB" sz="1000" dirty="0"/>
              <a:t>, </a:t>
            </a:r>
            <a:r>
              <a:rPr lang="en-GB" sz="1000" dirty="0" err="1"/>
              <a:t>Praxisberatung</a:t>
            </a:r>
            <a:r>
              <a:rPr lang="en-GB" sz="1000" dirty="0"/>
              <a:t> und </a:t>
            </a:r>
            <a:r>
              <a:rPr lang="en-GB" sz="1000" dirty="0" err="1"/>
              <a:t>Organisationsentwicklung</a:t>
            </a:r>
            <a:r>
              <a:rPr lang="en-GB" sz="1000" dirty="0"/>
              <a:t>  </a:t>
            </a:r>
            <a:br>
              <a:rPr lang="en-GB" sz="1000" dirty="0"/>
            </a:br>
            <a:r>
              <a:rPr lang="en-GB" sz="1000" dirty="0"/>
              <a:t>(iSPO) GmbH, </a:t>
            </a:r>
            <a:r>
              <a:rPr lang="en-GB" sz="1000" dirty="0">
                <a:solidFill>
                  <a:srgbClr val="F1613F"/>
                </a:solidFill>
                <a:hlinkClick r:id="rId2">
                  <a:extLst>
                    <a:ext uri="{A12FA001-AC4F-418D-AE19-62706E023703}">
                      <ahyp:hlinkClr xmlns:ahyp="http://schemas.microsoft.com/office/drawing/2018/hyperlinkcolor" val="tx"/>
                    </a:ext>
                  </a:extLst>
                </a:hlinkClick>
              </a:rPr>
              <a:t>ispo-institut.de</a:t>
            </a:r>
            <a:endParaRPr lang="de-DE" sz="1000" b="0" cap="none" normalizeH="0" dirty="0">
              <a:solidFill>
                <a:srgbClr val="F1613F"/>
              </a:solidFill>
              <a:cs typeface="Calibri" panose="020F0502020204030204" pitchFamily="34" charset="0"/>
            </a:endParaRPr>
          </a:p>
        </p:txBody>
      </p:sp>
    </p:spTree>
    <p:extLst>
      <p:ext uri="{BB962C8B-B14F-4D97-AF65-F5344CB8AC3E}">
        <p14:creationId xmlns:p14="http://schemas.microsoft.com/office/powerpoint/2010/main" val="4166242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a:extLst>
              <a:ext uri="{FF2B5EF4-FFF2-40B4-BE49-F238E27FC236}">
                <a16:creationId xmlns:a16="http://schemas.microsoft.com/office/drawing/2014/main" id="{10E8256D-C446-4697-BFE7-5CD51592880C}"/>
              </a:ext>
            </a:extLst>
          </p:cNvPr>
          <p:cNvSpPr>
            <a:spLocks noGrp="1"/>
          </p:cNvSpPr>
          <p:nvPr>
            <p:ph type="title"/>
          </p:nvPr>
        </p:nvSpPr>
        <p:spPr>
          <a:xfrm>
            <a:off x="350658" y="606255"/>
            <a:ext cx="4897737" cy="800220"/>
          </a:xfrm>
        </p:spPr>
        <p:txBody>
          <a:bodyPr/>
          <a:lstStyle/>
          <a:p>
            <a:r>
              <a:rPr lang="de-DE" dirty="0"/>
              <a:t>Wirkungsmessung</a:t>
            </a:r>
            <a:br>
              <a:rPr lang="de-DE" dirty="0"/>
            </a:br>
            <a:endParaRPr lang="de-DE" dirty="0"/>
          </a:p>
        </p:txBody>
      </p:sp>
      <p:sp>
        <p:nvSpPr>
          <p:cNvPr id="4" name="Textplatzhalter 3">
            <a:extLst>
              <a:ext uri="{FF2B5EF4-FFF2-40B4-BE49-F238E27FC236}">
                <a16:creationId xmlns:a16="http://schemas.microsoft.com/office/drawing/2014/main" id="{7E7713D7-A40E-4A09-8F9C-6B694D817834}"/>
              </a:ext>
            </a:extLst>
          </p:cNvPr>
          <p:cNvSpPr>
            <a:spLocks noGrp="1"/>
          </p:cNvSpPr>
          <p:nvPr>
            <p:ph type="body" sz="quarter" idx="10"/>
          </p:nvPr>
        </p:nvSpPr>
        <p:spPr>
          <a:xfrm>
            <a:off x="350658" y="1405891"/>
            <a:ext cx="4897737" cy="513809"/>
          </a:xfrm>
        </p:spPr>
        <p:txBody>
          <a:bodyPr>
            <a:normAutofit/>
          </a:bodyPr>
          <a:lstStyle/>
          <a:p>
            <a:r>
              <a:rPr lang="de-DE" dirty="0"/>
              <a:t>Arbeitstabelle für Beschreibung der Ziele, Indikatoren und Messinstrumente*</a:t>
            </a:r>
          </a:p>
        </p:txBody>
      </p:sp>
      <p:sp>
        <p:nvSpPr>
          <p:cNvPr id="7" name="TextBox 5">
            <a:extLst>
              <a:ext uri="{FF2B5EF4-FFF2-40B4-BE49-F238E27FC236}">
                <a16:creationId xmlns:a16="http://schemas.microsoft.com/office/drawing/2014/main" id="{69CAA182-C8EB-4604-9FF7-24529CAEC43B}"/>
              </a:ext>
            </a:extLst>
          </p:cNvPr>
          <p:cNvSpPr txBox="1"/>
          <p:nvPr/>
        </p:nvSpPr>
        <p:spPr>
          <a:xfrm>
            <a:off x="342900" y="2624265"/>
            <a:ext cx="6172200" cy="6118937"/>
          </a:xfrm>
          <a:prstGeom prst="rect">
            <a:avLst/>
          </a:prstGeom>
          <a:noFill/>
          <a:ln w="3175">
            <a:solidFill>
              <a:schemeClr val="accent1"/>
            </a:solidFill>
          </a:ln>
        </p:spPr>
        <p:txBody>
          <a:bodyPr wrap="square" lIns="180000" tIns="180000" rIns="180000" bIns="180000" rtlCol="0">
            <a:spAutoFit/>
          </a:bodyPr>
          <a:lstStyle/>
          <a:p>
            <a:pPr algn="just"/>
            <a:endParaRPr lang="en-GB" sz="1100" b="1" dirty="0" err="1">
              <a:solidFill>
                <a:srgbClr val="0E508E"/>
              </a:solidFill>
            </a:endParaRPr>
          </a:p>
          <a:p>
            <a:pPr algn="just"/>
            <a:endParaRPr lang="en-GB" sz="1100" b="1" dirty="0" err="1">
              <a:solidFill>
                <a:srgbClr val="0E508E"/>
              </a:solidFill>
            </a:endParaRPr>
          </a:p>
          <a:p>
            <a:pPr algn="just"/>
            <a:endParaRPr lang="en-GB" sz="1100" b="1" dirty="0" err="1">
              <a:solidFill>
                <a:srgbClr val="0E508E"/>
              </a:solidFill>
            </a:endParaRPr>
          </a:p>
          <a:p>
            <a:pPr algn="just"/>
            <a:endParaRPr lang="en-GB" sz="1100" b="1" dirty="0" err="1">
              <a:solidFill>
                <a:srgbClr val="0E508E"/>
              </a:solidFill>
            </a:endParaRPr>
          </a:p>
          <a:p>
            <a:pPr algn="just"/>
            <a:endParaRPr lang="en-GB" sz="1100" b="1" dirty="0" err="1">
              <a:solidFill>
                <a:srgbClr val="0E508E"/>
              </a:solidFill>
            </a:endParaRPr>
          </a:p>
          <a:p>
            <a:pPr algn="just"/>
            <a:endParaRPr lang="en-GB" sz="1100" b="1" dirty="0" err="1">
              <a:solidFill>
                <a:srgbClr val="0E508E"/>
              </a:solidFill>
            </a:endParaRPr>
          </a:p>
          <a:p>
            <a:pPr algn="just"/>
            <a:endParaRPr lang="en-GB" sz="1100" b="1" dirty="0" err="1">
              <a:solidFill>
                <a:srgbClr val="0E508E"/>
              </a:solidFill>
            </a:endParaRPr>
          </a:p>
          <a:p>
            <a:pPr algn="just"/>
            <a:endParaRPr lang="en-GB" sz="1100" b="1" dirty="0" err="1">
              <a:solidFill>
                <a:srgbClr val="0E508E"/>
              </a:solidFill>
            </a:endParaRPr>
          </a:p>
          <a:p>
            <a:pPr algn="just"/>
            <a:endParaRPr lang="en-GB" sz="1100" b="1" dirty="0" err="1">
              <a:solidFill>
                <a:srgbClr val="0E508E"/>
              </a:solidFill>
            </a:endParaRPr>
          </a:p>
          <a:p>
            <a:pPr algn="just"/>
            <a:endParaRPr lang="en-GB" sz="1100" b="1" dirty="0" err="1">
              <a:solidFill>
                <a:srgbClr val="0E508E"/>
              </a:solidFill>
            </a:endParaRPr>
          </a:p>
          <a:p>
            <a:pPr algn="just"/>
            <a:endParaRPr lang="en-GB" sz="1100" b="1" dirty="0">
              <a:solidFill>
                <a:srgbClr val="0E508E"/>
              </a:solidFill>
            </a:endParaRPr>
          </a:p>
          <a:p>
            <a:pPr algn="just"/>
            <a:endParaRPr lang="en-GB" sz="1100" b="1" dirty="0">
              <a:solidFill>
                <a:srgbClr val="0E508E"/>
              </a:solidFill>
            </a:endParaRPr>
          </a:p>
          <a:p>
            <a:pPr algn="just"/>
            <a:endParaRPr lang="en-GB" sz="1100" b="1" dirty="0">
              <a:solidFill>
                <a:srgbClr val="0E508E"/>
              </a:solidFill>
            </a:endParaRPr>
          </a:p>
          <a:p>
            <a:pPr algn="just"/>
            <a:endParaRPr lang="en-GB" sz="1100" b="1" dirty="0">
              <a:solidFill>
                <a:srgbClr val="0E508E"/>
              </a:solidFill>
            </a:endParaRPr>
          </a:p>
          <a:p>
            <a:pPr algn="just"/>
            <a:endParaRPr lang="en-GB" sz="1100" b="1" dirty="0">
              <a:solidFill>
                <a:srgbClr val="0E508E"/>
              </a:solidFill>
            </a:endParaRPr>
          </a:p>
          <a:p>
            <a:pPr algn="just"/>
            <a:endParaRPr lang="en-GB" sz="1100" b="1" dirty="0">
              <a:solidFill>
                <a:srgbClr val="0E508E"/>
              </a:solidFill>
            </a:endParaRPr>
          </a:p>
          <a:p>
            <a:pPr algn="just"/>
            <a:endParaRPr lang="en-GB" sz="1100" b="1" dirty="0">
              <a:solidFill>
                <a:srgbClr val="0E508E"/>
              </a:solidFill>
            </a:endParaRPr>
          </a:p>
          <a:p>
            <a:pPr algn="just"/>
            <a:endParaRPr lang="en-GB" sz="1100" b="1" dirty="0">
              <a:solidFill>
                <a:srgbClr val="0E508E"/>
              </a:solidFill>
            </a:endParaRPr>
          </a:p>
          <a:p>
            <a:pPr algn="just"/>
            <a:endParaRPr lang="en-GB" sz="1100" b="1" dirty="0">
              <a:solidFill>
                <a:srgbClr val="0E508E"/>
              </a:solidFill>
            </a:endParaRPr>
          </a:p>
          <a:p>
            <a:pPr algn="just"/>
            <a:endParaRPr lang="en-GB" sz="1100" b="1" dirty="0">
              <a:solidFill>
                <a:srgbClr val="0E508E"/>
              </a:solidFill>
            </a:endParaRPr>
          </a:p>
          <a:p>
            <a:pPr algn="just"/>
            <a:endParaRPr lang="en-GB" sz="1100" b="1" dirty="0">
              <a:solidFill>
                <a:srgbClr val="0E508E"/>
              </a:solidFill>
            </a:endParaRPr>
          </a:p>
          <a:p>
            <a:pPr algn="just"/>
            <a:endParaRPr lang="en-GB" sz="1100" b="1" dirty="0">
              <a:solidFill>
                <a:srgbClr val="0E508E"/>
              </a:solidFill>
            </a:endParaRPr>
          </a:p>
          <a:p>
            <a:pPr algn="just"/>
            <a:endParaRPr lang="en-GB" sz="1100" b="1" dirty="0">
              <a:solidFill>
                <a:srgbClr val="0E508E"/>
              </a:solidFill>
            </a:endParaRPr>
          </a:p>
          <a:p>
            <a:pPr algn="just"/>
            <a:endParaRPr lang="en-GB" sz="1100" b="1" dirty="0">
              <a:solidFill>
                <a:srgbClr val="0E508E"/>
              </a:solidFill>
            </a:endParaRPr>
          </a:p>
          <a:p>
            <a:pPr algn="just"/>
            <a:endParaRPr lang="en-GB" sz="1100" b="1" dirty="0">
              <a:solidFill>
                <a:srgbClr val="0E508E"/>
              </a:solidFill>
            </a:endParaRPr>
          </a:p>
          <a:p>
            <a:pPr algn="just"/>
            <a:endParaRPr lang="en-GB" sz="1100" b="1" dirty="0">
              <a:solidFill>
                <a:srgbClr val="0E508E"/>
              </a:solidFill>
            </a:endParaRPr>
          </a:p>
          <a:p>
            <a:pPr algn="just"/>
            <a:endParaRPr lang="en-GB" sz="1100" b="1" dirty="0">
              <a:solidFill>
                <a:srgbClr val="0E508E"/>
              </a:solidFill>
            </a:endParaRPr>
          </a:p>
          <a:p>
            <a:pPr algn="just"/>
            <a:endParaRPr lang="en-GB" sz="1100" b="1" dirty="0">
              <a:solidFill>
                <a:srgbClr val="0E508E"/>
              </a:solidFill>
            </a:endParaRPr>
          </a:p>
          <a:p>
            <a:pPr algn="just"/>
            <a:endParaRPr lang="en-GB" sz="1100" b="1" dirty="0">
              <a:solidFill>
                <a:srgbClr val="0E508E"/>
              </a:solidFill>
            </a:endParaRPr>
          </a:p>
          <a:p>
            <a:pPr algn="just"/>
            <a:endParaRPr lang="en-GB" sz="1100" b="1" dirty="0" err="1">
              <a:solidFill>
                <a:srgbClr val="0E508E"/>
              </a:solidFill>
            </a:endParaRPr>
          </a:p>
          <a:p>
            <a:pPr algn="just"/>
            <a:endParaRPr lang="en-GB" sz="1100" b="1" dirty="0" err="1">
              <a:solidFill>
                <a:srgbClr val="0E508E"/>
              </a:solidFill>
            </a:endParaRPr>
          </a:p>
          <a:p>
            <a:pPr algn="just"/>
            <a:endParaRPr lang="en-GB" sz="1100" b="1" dirty="0" err="1">
              <a:solidFill>
                <a:srgbClr val="0E508E"/>
              </a:solidFill>
            </a:endParaRPr>
          </a:p>
          <a:p>
            <a:pPr algn="just"/>
            <a:endParaRPr lang="en-GB" sz="1100" b="1" dirty="0" err="1">
              <a:solidFill>
                <a:srgbClr val="0E508E"/>
              </a:solidFill>
            </a:endParaRPr>
          </a:p>
          <a:p>
            <a:pPr algn="just"/>
            <a:endParaRPr lang="en-GB" sz="1100" b="1" dirty="0" err="1">
              <a:solidFill>
                <a:srgbClr val="0E508E"/>
              </a:solidFill>
            </a:endParaRPr>
          </a:p>
        </p:txBody>
      </p:sp>
      <p:sp>
        <p:nvSpPr>
          <p:cNvPr id="8" name="Content Placeholder 1">
            <a:extLst>
              <a:ext uri="{FF2B5EF4-FFF2-40B4-BE49-F238E27FC236}">
                <a16:creationId xmlns:a16="http://schemas.microsoft.com/office/drawing/2014/main" id="{D8A3B476-7602-4BC6-8E2E-A5E62B7A9EE6}"/>
              </a:ext>
            </a:extLst>
          </p:cNvPr>
          <p:cNvSpPr txBox="1">
            <a:spLocks/>
          </p:cNvSpPr>
          <p:nvPr/>
        </p:nvSpPr>
        <p:spPr>
          <a:xfrm>
            <a:off x="350658" y="2624265"/>
            <a:ext cx="6172200" cy="6136682"/>
          </a:xfrm>
          <a:prstGeom prst="rect">
            <a:avLst/>
          </a:prstGeom>
        </p:spPr>
        <p:txBody>
          <a:bodyPr vert="horz" lIns="91440" tIns="45720" rIns="91440" bIns="45720" rtlCol="0">
            <a:normAutofit/>
          </a:bodyPr>
          <a:lstStyle>
            <a:lvl1pPr marL="132160" indent="-132160" algn="l" defTabSz="342900" rtl="0" eaLnBrk="1" latinLnBrk="0" hangingPunct="1">
              <a:lnSpc>
                <a:spcPct val="120000"/>
              </a:lnSpc>
              <a:spcBef>
                <a:spcPct val="20000"/>
              </a:spcBef>
              <a:spcAft>
                <a:spcPts val="1350"/>
              </a:spcAft>
              <a:buFont typeface="Arial"/>
              <a:buChar char="•"/>
              <a:defRPr sz="1275" kern="1200">
                <a:solidFill>
                  <a:srgbClr val="01508E"/>
                </a:solidFill>
                <a:latin typeface="+mn-lt"/>
                <a:ea typeface="Calibri" charset="0"/>
                <a:cs typeface="Lucida Grande"/>
              </a:defRPr>
            </a:lvl1pPr>
            <a:lvl2pPr marL="472679" indent="-129779" algn="l" defTabSz="342900" rtl="0" eaLnBrk="1" latinLnBrk="0" hangingPunct="1">
              <a:lnSpc>
                <a:spcPct val="120000"/>
              </a:lnSpc>
              <a:spcBef>
                <a:spcPct val="20000"/>
              </a:spcBef>
              <a:spcAft>
                <a:spcPts val="1350"/>
              </a:spcAft>
              <a:buFont typeface="Arial"/>
              <a:buChar char="•"/>
              <a:defRPr sz="1200" kern="1200">
                <a:solidFill>
                  <a:srgbClr val="01508E"/>
                </a:solidFill>
                <a:latin typeface="+mn-lt"/>
                <a:ea typeface="Calibri" charset="0"/>
                <a:cs typeface="Lucida Grande"/>
              </a:defRPr>
            </a:lvl2pPr>
            <a:lvl3pPr marL="803672" indent="-117872" algn="l" defTabSz="342900" rtl="0" eaLnBrk="1" latinLnBrk="0" hangingPunct="1">
              <a:lnSpc>
                <a:spcPct val="120000"/>
              </a:lnSpc>
              <a:spcBef>
                <a:spcPct val="20000"/>
              </a:spcBef>
              <a:spcAft>
                <a:spcPts val="1350"/>
              </a:spcAft>
              <a:buFont typeface="Arial"/>
              <a:buChar char="•"/>
              <a:defRPr sz="1050" kern="1200">
                <a:solidFill>
                  <a:srgbClr val="01508E"/>
                </a:solidFill>
                <a:latin typeface="+mn-lt"/>
                <a:ea typeface="Calibri" charset="0"/>
                <a:cs typeface="Lucida Grande"/>
              </a:defRPr>
            </a:lvl3pPr>
            <a:lvl4pPr marL="1143000" indent="-114300" algn="l" defTabSz="342900" rtl="0" eaLnBrk="1" latinLnBrk="0" hangingPunct="1">
              <a:lnSpc>
                <a:spcPct val="120000"/>
              </a:lnSpc>
              <a:spcBef>
                <a:spcPct val="20000"/>
              </a:spcBef>
              <a:spcAft>
                <a:spcPts val="1350"/>
              </a:spcAft>
              <a:buFont typeface="Arial"/>
              <a:buChar char="•"/>
              <a:defRPr sz="900" kern="1200">
                <a:solidFill>
                  <a:srgbClr val="01508E"/>
                </a:solidFill>
                <a:latin typeface="+mn-lt"/>
                <a:ea typeface="Calibri" charset="0"/>
                <a:cs typeface="Lucida Grande"/>
              </a:defRPr>
            </a:lvl4pPr>
            <a:lvl5pPr marL="1482329" indent="-110729" algn="l" defTabSz="342900" rtl="0" eaLnBrk="1" latinLnBrk="0" hangingPunct="1">
              <a:lnSpc>
                <a:spcPct val="120000"/>
              </a:lnSpc>
              <a:spcBef>
                <a:spcPct val="20000"/>
              </a:spcBef>
              <a:spcAft>
                <a:spcPts val="1350"/>
              </a:spcAft>
              <a:buFont typeface="Arial"/>
              <a:buChar char="•"/>
              <a:defRPr sz="750" kern="1200">
                <a:solidFill>
                  <a:schemeClr val="tx1"/>
                </a:solidFill>
                <a:latin typeface="Lucida Grande"/>
                <a:ea typeface="+mn-ea"/>
                <a:cs typeface="Lucida Grande"/>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a:lstStyle>
          <a:p>
            <a:pPr marL="0" indent="0">
              <a:lnSpc>
                <a:spcPct val="170000"/>
              </a:lnSpc>
              <a:spcBef>
                <a:spcPts val="0"/>
              </a:spcBef>
              <a:spcAft>
                <a:spcPts val="0"/>
              </a:spcAft>
              <a:buNone/>
            </a:pPr>
            <a:endParaRPr lang="de-DE" sz="1280" dirty="0">
              <a:latin typeface="Calibri" panose="020F0502020204030204" pitchFamily="34" charset="0"/>
              <a:cs typeface="Calibri" panose="020F0502020204030204" pitchFamily="34" charset="0"/>
            </a:endParaRPr>
          </a:p>
          <a:p>
            <a:pPr marL="342900" indent="-342900">
              <a:lnSpc>
                <a:spcPct val="170000"/>
              </a:lnSpc>
              <a:spcBef>
                <a:spcPts val="0"/>
              </a:spcBef>
              <a:spcAft>
                <a:spcPts val="0"/>
              </a:spcAft>
              <a:buFont typeface="+mj-lt"/>
              <a:buAutoNum type="arabicPeriod"/>
            </a:pPr>
            <a:endParaRPr lang="de-DE" sz="1280" dirty="0">
              <a:latin typeface="Calibri" panose="020F0502020204030204" pitchFamily="34" charset="0"/>
              <a:cs typeface="Calibri" panose="020F0502020204030204" pitchFamily="34" charset="0"/>
            </a:endParaRPr>
          </a:p>
          <a:p>
            <a:pPr marL="0" indent="0">
              <a:buNone/>
            </a:pPr>
            <a:endParaRPr lang="de-DE" dirty="0"/>
          </a:p>
          <a:p>
            <a:pPr marL="342900" indent="-342900">
              <a:buFont typeface="Arial"/>
              <a:buAutoNum type="arabicPeriod"/>
            </a:pPr>
            <a:endParaRPr lang="de-DE" dirty="0"/>
          </a:p>
          <a:p>
            <a:pPr marL="0" indent="0">
              <a:buNone/>
            </a:pPr>
            <a:endParaRPr lang="de-DE" dirty="0"/>
          </a:p>
          <a:p>
            <a:pPr marL="342900" indent="-342900">
              <a:buFont typeface="Arial"/>
              <a:buAutoNum type="arabicPeriod"/>
            </a:pPr>
            <a:endParaRPr lang="de-DE" dirty="0"/>
          </a:p>
          <a:p>
            <a:pPr marL="342900" indent="-342900">
              <a:buFont typeface="Arial"/>
              <a:buAutoNum type="arabicPeriod"/>
            </a:pPr>
            <a:endParaRPr lang="de-DE" dirty="0"/>
          </a:p>
          <a:p>
            <a:pPr marL="0" indent="0">
              <a:buNone/>
            </a:pPr>
            <a:endParaRPr lang="de-DE" dirty="0"/>
          </a:p>
          <a:p>
            <a:pPr marL="342900" indent="-342900">
              <a:buFont typeface="Arial"/>
              <a:buAutoNum type="arabicPeriod"/>
            </a:pPr>
            <a:endParaRPr lang="de-DE" dirty="0"/>
          </a:p>
          <a:p>
            <a:pPr marL="342900" indent="-342900">
              <a:buFont typeface="Arial"/>
              <a:buAutoNum type="arabicPeriod"/>
            </a:pPr>
            <a:endParaRPr lang="de-DE" dirty="0"/>
          </a:p>
          <a:p>
            <a:pPr marL="0" indent="0">
              <a:buNone/>
            </a:pPr>
            <a:endParaRPr lang="de-DE" dirty="0"/>
          </a:p>
        </p:txBody>
      </p:sp>
      <p:graphicFrame>
        <p:nvGraphicFramePr>
          <p:cNvPr id="10" name="Tabelle 7">
            <a:extLst>
              <a:ext uri="{FF2B5EF4-FFF2-40B4-BE49-F238E27FC236}">
                <a16:creationId xmlns:a16="http://schemas.microsoft.com/office/drawing/2014/main" id="{180A0250-58CD-D54C-85B4-792B03A8E448}"/>
              </a:ext>
            </a:extLst>
          </p:cNvPr>
          <p:cNvGraphicFramePr>
            <a:graphicFrameLocks noGrp="1"/>
          </p:cNvGraphicFramePr>
          <p:nvPr>
            <p:extLst>
              <p:ext uri="{D42A27DB-BD31-4B8C-83A1-F6EECF244321}">
                <p14:modId xmlns:p14="http://schemas.microsoft.com/office/powerpoint/2010/main" val="570858783"/>
              </p:ext>
            </p:extLst>
          </p:nvPr>
        </p:nvGraphicFramePr>
        <p:xfrm>
          <a:off x="335143" y="2641546"/>
          <a:ext cx="6195474" cy="6119405"/>
        </p:xfrm>
        <a:graphic>
          <a:graphicData uri="http://schemas.openxmlformats.org/drawingml/2006/table">
            <a:tbl>
              <a:tblPr firstRow="1" firstCol="1" bandRow="1"/>
              <a:tblGrid>
                <a:gridCol w="2183960">
                  <a:extLst>
                    <a:ext uri="{9D8B030D-6E8A-4147-A177-3AD203B41FA5}">
                      <a16:colId xmlns:a16="http://schemas.microsoft.com/office/drawing/2014/main" val="20000"/>
                    </a:ext>
                  </a:extLst>
                </a:gridCol>
                <a:gridCol w="1788919">
                  <a:extLst>
                    <a:ext uri="{9D8B030D-6E8A-4147-A177-3AD203B41FA5}">
                      <a16:colId xmlns:a16="http://schemas.microsoft.com/office/drawing/2014/main" val="20001"/>
                    </a:ext>
                  </a:extLst>
                </a:gridCol>
                <a:gridCol w="2222595">
                  <a:extLst>
                    <a:ext uri="{9D8B030D-6E8A-4147-A177-3AD203B41FA5}">
                      <a16:colId xmlns:a16="http://schemas.microsoft.com/office/drawing/2014/main" val="20002"/>
                    </a:ext>
                  </a:extLst>
                </a:gridCol>
              </a:tblGrid>
              <a:tr h="764327">
                <a:tc>
                  <a:txBody>
                    <a:bodyPr/>
                    <a:lstStyle/>
                    <a:p>
                      <a:pPr algn="ctr">
                        <a:lnSpc>
                          <a:spcPct val="115000"/>
                        </a:lnSpc>
                        <a:spcAft>
                          <a:spcPts val="600"/>
                        </a:spcAft>
                      </a:pPr>
                      <a:r>
                        <a:rPr lang="de-DE" sz="1400" b="1" dirty="0">
                          <a:solidFill>
                            <a:schemeClr val="bg1"/>
                          </a:solidFill>
                          <a:effectLst/>
                          <a:latin typeface="Calibri"/>
                          <a:ea typeface="Times New Roman"/>
                          <a:cs typeface="Calibri"/>
                        </a:rPr>
                        <a:t>Ziel/Wirkung</a:t>
                      </a:r>
                      <a:endParaRPr lang="de-DE" sz="1400" dirty="0">
                        <a:solidFill>
                          <a:schemeClr val="bg1"/>
                        </a:solidFill>
                        <a:effectLst/>
                        <a:latin typeface="Calibri"/>
                        <a:ea typeface="Calibri"/>
                        <a:cs typeface="Times New Roman"/>
                      </a:endParaRPr>
                    </a:p>
                  </a:txBody>
                  <a:tcPr marL="68580" marR="68580" marT="0" marB="0" anchor="ctr">
                    <a:lnL w="12700" cap="flat" cmpd="sng" algn="ctr">
                      <a:no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E508E"/>
                    </a:solidFill>
                  </a:tcPr>
                </a:tc>
                <a:tc>
                  <a:txBody>
                    <a:bodyPr/>
                    <a:lstStyle/>
                    <a:p>
                      <a:pPr algn="ctr">
                        <a:lnSpc>
                          <a:spcPct val="115000"/>
                        </a:lnSpc>
                        <a:spcAft>
                          <a:spcPts val="600"/>
                        </a:spcAft>
                      </a:pPr>
                      <a:r>
                        <a:rPr lang="de-DE" sz="1400" b="1" dirty="0">
                          <a:solidFill>
                            <a:schemeClr val="bg1"/>
                          </a:solidFill>
                          <a:effectLst/>
                          <a:latin typeface="Calibri"/>
                          <a:ea typeface="Times New Roman"/>
                          <a:cs typeface="Calibri"/>
                        </a:rPr>
                        <a:t>Indikatoren zur Wirkungsmessung</a:t>
                      </a:r>
                      <a:endParaRPr lang="de-DE" sz="1400" dirty="0">
                        <a:solidFill>
                          <a:schemeClr val="bg1"/>
                        </a:solidFill>
                        <a:effectLst/>
                        <a:latin typeface="Calibri"/>
                        <a:ea typeface="Calibri"/>
                        <a:cs typeface="Times New Roman"/>
                      </a:endParaRPr>
                    </a:p>
                  </a:txBody>
                  <a:tcPr marL="68580" marR="68580" marT="0" marB="0" anchor="ctr">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E508E"/>
                    </a:solidFill>
                  </a:tcPr>
                </a:tc>
                <a:tc>
                  <a:txBody>
                    <a:bodyPr/>
                    <a:lstStyle/>
                    <a:p>
                      <a:pPr algn="ctr">
                        <a:lnSpc>
                          <a:spcPct val="115000"/>
                        </a:lnSpc>
                        <a:spcAft>
                          <a:spcPts val="600"/>
                        </a:spcAft>
                      </a:pPr>
                      <a:r>
                        <a:rPr lang="de-DE" sz="1400" b="1" dirty="0">
                          <a:solidFill>
                            <a:schemeClr val="bg1"/>
                          </a:solidFill>
                          <a:effectLst/>
                          <a:latin typeface="Calibri"/>
                          <a:ea typeface="Times New Roman"/>
                          <a:cs typeface="Calibri"/>
                        </a:rPr>
                        <a:t>Erhebung/Instrumente</a:t>
                      </a:r>
                      <a:endParaRPr lang="de-DE" sz="1400" dirty="0">
                        <a:solidFill>
                          <a:schemeClr val="bg1"/>
                        </a:solidFill>
                        <a:effectLst/>
                        <a:latin typeface="Calibri"/>
                        <a:ea typeface="Calibri"/>
                        <a:cs typeface="Times New Roman"/>
                      </a:endParaRPr>
                    </a:p>
                  </a:txBody>
                  <a:tcPr marL="68580" marR="68580" marT="0" marB="0" anchor="ctr">
                    <a:lnL w="952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solidFill>
                      <a:srgbClr val="0E508E"/>
                    </a:solidFill>
                  </a:tcPr>
                </a:tc>
                <a:extLst>
                  <a:ext uri="{0D108BD9-81ED-4DB2-BD59-A6C34878D82A}">
                    <a16:rowId xmlns:a16="http://schemas.microsoft.com/office/drawing/2014/main" val="10000"/>
                  </a:ext>
                </a:extLst>
              </a:tr>
              <a:tr h="892513">
                <a:tc>
                  <a:txBody>
                    <a:bodyPr/>
                    <a:lstStyle/>
                    <a:p>
                      <a:pPr>
                        <a:lnSpc>
                          <a:spcPct val="100000"/>
                        </a:lnSpc>
                        <a:spcAft>
                          <a:spcPts val="0"/>
                        </a:spcAft>
                      </a:pPr>
                      <a:endParaRPr lang="de-DE" sz="1100" dirty="0">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Aft>
                          <a:spcPts val="0"/>
                        </a:spcAft>
                      </a:pPr>
                      <a:endParaRPr lang="de-DE" sz="1100" dirty="0">
                        <a:effectLst/>
                        <a:latin typeface="Calibri"/>
                        <a:ea typeface="Calibri"/>
                        <a:cs typeface="Times New Roman"/>
                      </a:endParaRPr>
                    </a:p>
                  </a:txBody>
                  <a:tcPr marL="68580" marR="68580" marT="0" marB="0">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lnSpc>
                          <a:spcPct val="100000"/>
                        </a:lnSpc>
                        <a:spcAft>
                          <a:spcPts val="600"/>
                        </a:spcAft>
                        <a:buFont typeface="Arial" panose="020B0604020202020204" pitchFamily="34" charset="0"/>
                        <a:buChar char="•"/>
                      </a:pPr>
                      <a:endParaRPr lang="de-DE" sz="1100" dirty="0">
                        <a:effectLst/>
                        <a:latin typeface="Calibri"/>
                        <a:ea typeface="Calibri"/>
                        <a:cs typeface="Times New Roman"/>
                      </a:endParaRPr>
                    </a:p>
                  </a:txBody>
                  <a:tcPr marL="68580" marR="68580" marT="0" marB="0">
                    <a:lnL w="952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892513">
                <a:tc>
                  <a:txBody>
                    <a:bodyPr/>
                    <a:lstStyle/>
                    <a:p>
                      <a:pPr>
                        <a:lnSpc>
                          <a:spcPct val="100000"/>
                        </a:lnSpc>
                        <a:spcAft>
                          <a:spcPts val="0"/>
                        </a:spcAft>
                      </a:pPr>
                      <a:endParaRPr lang="de-DE" sz="1100" dirty="0">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de-DE" sz="1100" dirty="0">
                        <a:effectLst/>
                        <a:latin typeface="Calibri"/>
                        <a:ea typeface="Calibri"/>
                        <a:cs typeface="Times New Roman"/>
                      </a:endParaRPr>
                    </a:p>
                  </a:txBody>
                  <a:tcPr marL="68580" marR="68580" marT="0" marB="0">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Aft>
                          <a:spcPts val="600"/>
                        </a:spcAft>
                      </a:pPr>
                      <a:endParaRPr lang="de-DE" sz="1100" b="1" dirty="0">
                        <a:effectLst/>
                        <a:latin typeface="Calibri"/>
                        <a:ea typeface="Calibri"/>
                        <a:cs typeface="Times New Roman"/>
                      </a:endParaRPr>
                    </a:p>
                  </a:txBody>
                  <a:tcPr marL="68580" marR="68580" marT="0" marB="0">
                    <a:lnL w="952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892513">
                <a:tc>
                  <a:txBody>
                    <a:bodyPr/>
                    <a:lstStyle/>
                    <a:p>
                      <a:pPr>
                        <a:lnSpc>
                          <a:spcPct val="100000"/>
                        </a:lnSpc>
                        <a:spcAft>
                          <a:spcPts val="0"/>
                        </a:spcAft>
                      </a:pPr>
                      <a:endParaRPr lang="de-DE" sz="1100" dirty="0">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Aft>
                          <a:spcPts val="0"/>
                        </a:spcAft>
                      </a:pPr>
                      <a:endParaRPr lang="de-DE" sz="1100" dirty="0">
                        <a:effectLst/>
                        <a:latin typeface="Calibri"/>
                        <a:ea typeface="Calibri"/>
                        <a:cs typeface="Times New Roman"/>
                      </a:endParaRPr>
                    </a:p>
                  </a:txBody>
                  <a:tcPr marL="68580" marR="68580" marT="0" marB="0">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Aft>
                          <a:spcPts val="600"/>
                        </a:spcAft>
                      </a:pPr>
                      <a:endParaRPr lang="de-DE" sz="1100" dirty="0">
                        <a:effectLst/>
                        <a:latin typeface="Calibri"/>
                        <a:ea typeface="Calibri"/>
                        <a:cs typeface="Times New Roman"/>
                      </a:endParaRPr>
                    </a:p>
                  </a:txBody>
                  <a:tcPr marL="68580" marR="68580" marT="0" marB="0">
                    <a:lnL w="952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892513">
                <a:tc>
                  <a:txBody>
                    <a:bodyPr/>
                    <a:lstStyle/>
                    <a:p>
                      <a:pPr>
                        <a:lnSpc>
                          <a:spcPct val="100000"/>
                        </a:lnSpc>
                        <a:spcAft>
                          <a:spcPts val="0"/>
                        </a:spcAft>
                      </a:pPr>
                      <a:endParaRPr lang="de-DE" sz="1100" dirty="0">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Aft>
                          <a:spcPts val="0"/>
                        </a:spcAft>
                      </a:pPr>
                      <a:endParaRPr lang="de-DE" sz="1100" dirty="0">
                        <a:effectLst/>
                        <a:latin typeface="Calibri"/>
                        <a:ea typeface="Calibri"/>
                        <a:cs typeface="Times New Roman"/>
                      </a:endParaRPr>
                    </a:p>
                  </a:txBody>
                  <a:tcPr marL="68580" marR="68580" marT="0" marB="0">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indent="-171450" algn="l" defTabSz="914400" rtl="0" eaLnBrk="1" fontAlgn="auto" latinLnBrk="0" hangingPunct="1">
                        <a:lnSpc>
                          <a:spcPct val="100000"/>
                        </a:lnSpc>
                        <a:spcBef>
                          <a:spcPts val="0"/>
                        </a:spcBef>
                        <a:spcAft>
                          <a:spcPts val="0"/>
                        </a:spcAft>
                        <a:buClr>
                          <a:srgbClr val="000000"/>
                        </a:buClr>
                        <a:buSzTx/>
                        <a:buFont typeface="Arial" panose="020B0604020202020204" pitchFamily="34" charset="0"/>
                        <a:buChar char="•"/>
                        <a:tabLst/>
                        <a:defRPr/>
                      </a:pPr>
                      <a:endParaRPr lang="de-DE" sz="1100" dirty="0">
                        <a:effectLst/>
                        <a:latin typeface="Calibri"/>
                        <a:ea typeface="Calibri"/>
                        <a:cs typeface="Times New Roman"/>
                      </a:endParaRPr>
                    </a:p>
                  </a:txBody>
                  <a:tcPr marL="68580" marR="68580" marT="0" marB="0">
                    <a:lnL w="952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892513">
                <a:tc>
                  <a:txBody>
                    <a:bodyPr/>
                    <a:lstStyle/>
                    <a:p>
                      <a:pPr>
                        <a:lnSpc>
                          <a:spcPct val="100000"/>
                        </a:lnSpc>
                        <a:spcAft>
                          <a:spcPts val="0"/>
                        </a:spcAft>
                      </a:pPr>
                      <a:endParaRPr lang="de-DE" sz="1100" dirty="0">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Aft>
                          <a:spcPts val="0"/>
                        </a:spcAft>
                      </a:pPr>
                      <a:endParaRPr lang="de-DE" sz="1100" dirty="0">
                        <a:effectLst/>
                        <a:latin typeface="Calibri"/>
                        <a:ea typeface="Calibri"/>
                        <a:cs typeface="Times New Roman"/>
                      </a:endParaRPr>
                    </a:p>
                  </a:txBody>
                  <a:tcPr marL="68580" marR="68580" marT="0" marB="0">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indent="-171450">
                        <a:lnSpc>
                          <a:spcPct val="100000"/>
                        </a:lnSpc>
                        <a:spcAft>
                          <a:spcPts val="600"/>
                        </a:spcAft>
                        <a:buFont typeface="Arial" panose="020B0604020202020204" pitchFamily="34" charset="0"/>
                        <a:buChar char="•"/>
                      </a:pPr>
                      <a:endParaRPr lang="de-DE" sz="1100" dirty="0">
                        <a:effectLst/>
                        <a:latin typeface="Calibri"/>
                        <a:ea typeface="Calibri"/>
                        <a:cs typeface="Times New Roman"/>
                      </a:endParaRPr>
                    </a:p>
                  </a:txBody>
                  <a:tcPr marL="68580" marR="68580" marT="0" marB="0">
                    <a:lnL w="952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9525" cap="flat" cmpd="sng" algn="ctr">
                      <a:solidFill>
                        <a:schemeClr val="bg1">
                          <a:lumMod val="8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892513">
                <a:tc>
                  <a:txBody>
                    <a:bodyPr/>
                    <a:lstStyle/>
                    <a:p>
                      <a:pPr>
                        <a:lnSpc>
                          <a:spcPct val="100000"/>
                        </a:lnSpc>
                        <a:spcAft>
                          <a:spcPts val="0"/>
                        </a:spcAft>
                      </a:pPr>
                      <a:endParaRPr lang="de-DE" sz="1100" dirty="0">
                        <a:effectLst/>
                        <a:latin typeface="Calibri"/>
                        <a:ea typeface="Calibri"/>
                        <a:cs typeface="Times New Roman"/>
                      </a:endParaRPr>
                    </a:p>
                  </a:txBody>
                  <a:tcPr marL="68580" marR="68580" marT="0" marB="0">
                    <a:lnL w="12700" cap="flat" cmpd="sng" algn="ctr">
                      <a:no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Aft>
                          <a:spcPts val="0"/>
                        </a:spcAft>
                      </a:pPr>
                      <a:endParaRPr lang="de-DE" sz="1100" dirty="0">
                        <a:effectLst/>
                        <a:latin typeface="Calibri"/>
                        <a:ea typeface="Calibri"/>
                        <a:cs typeface="Times New Roman"/>
                      </a:endParaRPr>
                    </a:p>
                  </a:txBody>
                  <a:tcPr marL="68580" marR="68580" marT="0" marB="0">
                    <a:lnL w="9525" cap="flat" cmpd="sng" algn="ctr">
                      <a:solidFill>
                        <a:schemeClr val="bg1">
                          <a:lumMod val="85000"/>
                        </a:schemeClr>
                      </a:solidFill>
                      <a:prstDash val="solid"/>
                      <a:round/>
                      <a:headEnd type="none" w="med" len="med"/>
                      <a:tailEnd type="none" w="med" len="med"/>
                    </a:lnL>
                    <a:lnR w="9525" cap="flat" cmpd="sng" algn="ctr">
                      <a:solidFill>
                        <a:schemeClr val="bg1">
                          <a:lumMod val="85000"/>
                        </a:schemeClr>
                      </a:solid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nSpc>
                          <a:spcPct val="100000"/>
                        </a:lnSpc>
                        <a:spcAft>
                          <a:spcPts val="600"/>
                        </a:spcAft>
                      </a:pPr>
                      <a:endParaRPr lang="de-DE" sz="1100" dirty="0">
                        <a:effectLst/>
                        <a:latin typeface="Calibri"/>
                        <a:ea typeface="Calibri"/>
                        <a:cs typeface="Times New Roman"/>
                      </a:endParaRPr>
                    </a:p>
                  </a:txBody>
                  <a:tcPr marL="68580" marR="68580" marT="0" marB="0">
                    <a:lnL w="9525" cap="flat" cmpd="sng" algn="ctr">
                      <a:solidFill>
                        <a:schemeClr val="bg1">
                          <a:lumMod val="85000"/>
                        </a:schemeClr>
                      </a:solidFill>
                      <a:prstDash val="solid"/>
                      <a:round/>
                      <a:headEnd type="none" w="med" len="med"/>
                      <a:tailEnd type="none" w="med" len="med"/>
                    </a:lnL>
                    <a:lnR w="12700" cap="flat" cmpd="sng" algn="ctr">
                      <a:noFill/>
                      <a:prstDash val="solid"/>
                      <a:round/>
                      <a:headEnd type="none" w="med" len="med"/>
                      <a:tailEnd type="none" w="med" len="med"/>
                    </a:lnR>
                    <a:lnT w="9525" cap="flat" cmpd="sng" algn="ctr">
                      <a:solidFill>
                        <a:schemeClr val="bg1">
                          <a:lumMod val="8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bl>
          </a:graphicData>
        </a:graphic>
      </p:graphicFrame>
      <p:sp>
        <p:nvSpPr>
          <p:cNvPr id="9" name="TextBox 1">
            <a:extLst>
              <a:ext uri="{FF2B5EF4-FFF2-40B4-BE49-F238E27FC236}">
                <a16:creationId xmlns:a16="http://schemas.microsoft.com/office/drawing/2014/main" id="{8161A80A-3DEA-8F46-B323-15ABD48AAD37}"/>
              </a:ext>
            </a:extLst>
          </p:cNvPr>
          <p:cNvSpPr txBox="1"/>
          <p:nvPr/>
        </p:nvSpPr>
        <p:spPr>
          <a:xfrm>
            <a:off x="350658" y="8854019"/>
            <a:ext cx="5919524" cy="732848"/>
          </a:xfrm>
          <a:prstGeom prst="rect">
            <a:avLst/>
          </a:prstGeom>
          <a:noFill/>
          <a:ln w="38100">
            <a:noFill/>
          </a:ln>
        </p:spPr>
        <p:txBody>
          <a:bodyPr wrap="none" lIns="180000" tIns="180000" rIns="180000" bIns="180000" rtlCol="0">
            <a:spAutoFit/>
          </a:bodyPr>
          <a:lstStyle/>
          <a:p>
            <a:pPr>
              <a:lnSpc>
                <a:spcPct val="120000"/>
              </a:lnSpc>
            </a:pPr>
            <a:r>
              <a:rPr lang="de-DE" sz="1000" b="0" cap="none" normalizeH="0" dirty="0">
                <a:solidFill>
                  <a:schemeClr val="tx1"/>
                </a:solidFill>
                <a:cs typeface="Calibri" panose="020F0502020204030204" pitchFamily="34" charset="0"/>
              </a:rPr>
              <a:t>* Basierend auf der Arbeit </a:t>
            </a:r>
            <a:r>
              <a:rPr lang="en-GB" sz="1000" dirty="0"/>
              <a:t>des </a:t>
            </a:r>
            <a:r>
              <a:rPr lang="en-GB" sz="1000" dirty="0" err="1"/>
              <a:t>Instituts</a:t>
            </a:r>
            <a:r>
              <a:rPr lang="en-GB" sz="1000" dirty="0"/>
              <a:t> </a:t>
            </a:r>
            <a:r>
              <a:rPr lang="en-GB" sz="1000" dirty="0" err="1"/>
              <a:t>für</a:t>
            </a:r>
            <a:r>
              <a:rPr lang="en-GB" sz="1000" dirty="0"/>
              <a:t> </a:t>
            </a:r>
            <a:r>
              <a:rPr lang="en-GB" sz="1000" dirty="0" err="1"/>
              <a:t>Sozialforschung</a:t>
            </a:r>
            <a:r>
              <a:rPr lang="en-GB" sz="1000" dirty="0"/>
              <a:t>, </a:t>
            </a:r>
            <a:r>
              <a:rPr lang="en-GB" sz="1000" dirty="0" err="1"/>
              <a:t>Praxisberatung</a:t>
            </a:r>
            <a:r>
              <a:rPr lang="en-GB" sz="1000" dirty="0"/>
              <a:t> und </a:t>
            </a:r>
            <a:r>
              <a:rPr lang="en-GB" sz="1000" dirty="0" err="1"/>
              <a:t>Organisationsentwicklung</a:t>
            </a:r>
            <a:r>
              <a:rPr lang="en-GB" sz="1000" dirty="0"/>
              <a:t>  </a:t>
            </a:r>
            <a:br>
              <a:rPr lang="en-GB" sz="1000" dirty="0"/>
            </a:br>
            <a:r>
              <a:rPr lang="en-GB" sz="1000" dirty="0"/>
              <a:t>(iSPO) GmbH, </a:t>
            </a:r>
            <a:r>
              <a:rPr lang="en-GB" sz="1000" dirty="0">
                <a:hlinkClick r:id="rId2"/>
              </a:rPr>
              <a:t>ispo-institut.de</a:t>
            </a:r>
            <a:endParaRPr lang="de-DE" sz="1000" b="0" cap="none" normalizeH="0" dirty="0">
              <a:solidFill>
                <a:schemeClr val="tx1"/>
              </a:solidFill>
              <a:cs typeface="Calibri" panose="020F0502020204030204" pitchFamily="34" charset="0"/>
            </a:endParaRPr>
          </a:p>
        </p:txBody>
      </p:sp>
    </p:spTree>
    <p:extLst>
      <p:ext uri="{BB962C8B-B14F-4D97-AF65-F5344CB8AC3E}">
        <p14:creationId xmlns:p14="http://schemas.microsoft.com/office/powerpoint/2010/main" val="620418686"/>
      </p:ext>
    </p:extLst>
  </p:cSld>
  <p:clrMapOvr>
    <a:masterClrMapping/>
  </p:clrMapOvr>
</p:sld>
</file>

<file path=ppt/theme/theme1.xml><?xml version="1.0" encoding="utf-8"?>
<a:theme xmlns:a="http://schemas.openxmlformats.org/drawingml/2006/main" name="CSCP_ppt_template_3_4">
  <a:themeElements>
    <a:clrScheme name="AOC final final final">
      <a:dk1>
        <a:srgbClr val="141313"/>
      </a:dk1>
      <a:lt1>
        <a:srgbClr val="FFFFFF"/>
      </a:lt1>
      <a:dk2>
        <a:srgbClr val="F1613F"/>
      </a:dk2>
      <a:lt2>
        <a:srgbClr val="4CBDEC"/>
      </a:lt2>
      <a:accent1>
        <a:srgbClr val="00508E"/>
      </a:accent1>
      <a:accent2>
        <a:srgbClr val="F1613F"/>
      </a:accent2>
      <a:accent3>
        <a:srgbClr val="4CBDEC"/>
      </a:accent3>
      <a:accent4>
        <a:srgbClr val="FCD620"/>
      </a:accent4>
      <a:accent5>
        <a:srgbClr val="65B620"/>
      </a:accent5>
      <a:accent6>
        <a:srgbClr val="F0F3F6"/>
      </a:accent6>
      <a:hlink>
        <a:srgbClr val="F1613F"/>
      </a:hlink>
      <a:folHlink>
        <a:srgbClr val="919191"/>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00AFDC"/>
        </a:solidFill>
        <a:ln>
          <a:noFill/>
        </a:ln>
        <a:effectLst/>
      </a:spPr>
      <a:bodyPr/>
      <a:lstStyle>
        <a:defPPr>
          <a:defRPr dirty="0">
            <a:solidFill>
              <a:schemeClr val="tx1"/>
            </a:solidFill>
            <a:latin typeface="Lucida Sans"/>
          </a:defRPr>
        </a:defPPr>
      </a:lstStyle>
      <a:style>
        <a:lnRef idx="1">
          <a:schemeClr val="accent1"/>
        </a:lnRef>
        <a:fillRef idx="3">
          <a:schemeClr val="accent1"/>
        </a:fillRef>
        <a:effectRef idx="2">
          <a:schemeClr val="accent1"/>
        </a:effectRef>
        <a:fontRef idx="minor">
          <a:schemeClr val="lt1"/>
        </a:fontRef>
      </a:style>
    </a:spDef>
    <a:lnDef>
      <a:spPr>
        <a:ln>
          <a:solidFill>
            <a:schemeClr val="tx2"/>
          </a:solidFill>
          <a:headEnd type="arrow"/>
          <a:tailEnd type="arrow"/>
        </a:ln>
        <a:effectLst/>
      </a:spPr>
      <a:bodyPr/>
      <a:lstStyle/>
      <a:style>
        <a:lnRef idx="2">
          <a:schemeClr val="accent1"/>
        </a:lnRef>
        <a:fillRef idx="0">
          <a:schemeClr val="accent1"/>
        </a:fillRef>
        <a:effectRef idx="1">
          <a:schemeClr val="accent1"/>
        </a:effectRef>
        <a:fontRef idx="minor">
          <a:schemeClr val="tx1"/>
        </a:fontRef>
      </a:style>
    </a:lnDef>
    <a:txDef>
      <a:spPr>
        <a:noFill/>
        <a:ln w="38100">
          <a:noFill/>
        </a:ln>
      </a:spPr>
      <a:bodyPr wrap="square" lIns="180000" tIns="180000" rIns="180000" bIns="180000" rtlCol="0">
        <a:spAutoFit/>
      </a:bodyPr>
      <a:lstStyle>
        <a:defPPr algn="l">
          <a:lnSpc>
            <a:spcPct val="120000"/>
          </a:lnSpc>
          <a:defRPr sz="1700" b="0" cap="none" normalizeH="0" dirty="0" smtClean="0">
            <a:solidFill>
              <a:schemeClr val="tx1"/>
            </a:solidFill>
            <a:cs typeface="Calibri" panose="020F0502020204030204" pitchFamily="34" charset="0"/>
          </a:defRPr>
        </a:defPPr>
      </a:lstStyle>
    </a:txDef>
  </a:objectDefaults>
  <a:extraClrSchemeLst/>
  <a:extLst>
    <a:ext uri="{05A4C25C-085E-4340-85A3-A5531E510DB2}">
      <thm15:themeFamily xmlns:thm15="http://schemas.microsoft.com/office/thememl/2012/main" name="weiter_wirken_template_v2" id="{7423ECB6-CFDE-F647-B81A-982E2D13929F}" vid="{59AD7BE8-9C0D-C844-B39A-ED6DD34C7598}"/>
    </a:ext>
  </a:ext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CSCP_ppt_template_3_4</Template>
  <TotalTime>16</TotalTime>
  <Words>457</Words>
  <Application>Microsoft Macintosh PowerPoint</Application>
  <PresentationFormat>A4 Paper (210x297 mm)</PresentationFormat>
  <Paragraphs>109</Paragraphs>
  <Slides>5</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Lucida Grande</vt:lpstr>
      <vt:lpstr>Lucida Sans</vt:lpstr>
      <vt:lpstr>CSCP_ppt_template_3_4</vt:lpstr>
      <vt:lpstr>Larissa</vt:lpstr>
      <vt:lpstr>PowerPoint Presentation</vt:lpstr>
      <vt:lpstr>Messung von verändertem Handeln </vt:lpstr>
      <vt:lpstr>Wirkungsmodell als Vorlage* </vt:lpstr>
      <vt:lpstr>PowerPoint Presentation</vt:lpstr>
      <vt:lpstr>Wirkungsmessung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Luca.Emanuel-Sander</dc:creator>
  <cp:lastModifiedBy>Jennifer Wiegard</cp:lastModifiedBy>
  <cp:revision>316</cp:revision>
  <dcterms:created xsi:type="dcterms:W3CDTF">2020-09-01T13:07:16Z</dcterms:created>
  <dcterms:modified xsi:type="dcterms:W3CDTF">2021-10-06T14:46:00Z</dcterms:modified>
</cp:coreProperties>
</file>